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96" r:id="rId5"/>
    <p:sldMasterId id="2147483708" r:id="rId6"/>
    <p:sldMasterId id="2147483744" r:id="rId7"/>
    <p:sldMasterId id="2147483780" r:id="rId8"/>
    <p:sldMasterId id="2147483792" r:id="rId9"/>
  </p:sldMasterIdLst>
  <p:notesMasterIdLst>
    <p:notesMasterId r:id="rId33"/>
  </p:notesMasterIdLst>
  <p:sldIdLst>
    <p:sldId id="287" r:id="rId10"/>
    <p:sldId id="257" r:id="rId11"/>
    <p:sldId id="258" r:id="rId12"/>
    <p:sldId id="289" r:id="rId13"/>
    <p:sldId id="290" r:id="rId14"/>
    <p:sldId id="269" r:id="rId15"/>
    <p:sldId id="268" r:id="rId16"/>
    <p:sldId id="282" r:id="rId17"/>
    <p:sldId id="264" r:id="rId18"/>
    <p:sldId id="280" r:id="rId19"/>
    <p:sldId id="286" r:id="rId20"/>
    <p:sldId id="267" r:id="rId21"/>
    <p:sldId id="278" r:id="rId22"/>
    <p:sldId id="283" r:id="rId23"/>
    <p:sldId id="266" r:id="rId24"/>
    <p:sldId id="279" r:id="rId25"/>
    <p:sldId id="284" r:id="rId26"/>
    <p:sldId id="265" r:id="rId27"/>
    <p:sldId id="281" r:id="rId28"/>
    <p:sldId id="285" r:id="rId29"/>
    <p:sldId id="260" r:id="rId30"/>
    <p:sldId id="291" r:id="rId31"/>
    <p:sldId id="29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C830CC"/>
    <a:srgbClr val="9B2D1F"/>
    <a:srgbClr val="BD582C"/>
    <a:srgbClr val="2683C6"/>
    <a:srgbClr val="63A537"/>
    <a:srgbClr val="282828"/>
    <a:srgbClr val="CA7956"/>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BAE06-8898-4E3B-A4A7-DB90E1190C66}" v="53" dt="2022-05-11T01:24:28.749"/>
    <p1510:client id="{0F6169FE-C091-4D1A-8A17-C555AE879836}" v="998" vWet="1000" dt="2022-05-11T20:28:53.915"/>
    <p1510:client id="{E173F951-55D7-4448-8932-A6476E28EA75}" v="560" dt="2022-05-11T02:00:20.032"/>
    <p1510:client id="{E41ACC62-C783-4FCA-98FC-D60F661AE39A}" v="60" dt="2022-05-11T23:15:04.68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microsoft.com/office/2015/10/relationships/revisionInfo" Target="revisionInfo.xml"/><Relationship Id="rId21" Type="http://schemas.openxmlformats.org/officeDocument/2006/relationships/slide" Target="slides/slide12.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erardo Shain Ruvalcaba" userId="5cb91e9c-b271-4a47-af2a-6b0810fa3949" providerId="ADAL" clId="{E41ACC62-C783-4FCA-98FC-D60F661AE39A}"/>
    <pc:docChg chg="undo custSel addSld delSld modSld sldOrd">
      <pc:chgData name="Everardo Shain Ruvalcaba" userId="5cb91e9c-b271-4a47-af2a-6b0810fa3949" providerId="ADAL" clId="{E41ACC62-C783-4FCA-98FC-D60F661AE39A}" dt="2022-05-11T23:15:04.686" v="3903" actId="47"/>
      <pc:docMkLst>
        <pc:docMk/>
      </pc:docMkLst>
      <pc:sldChg chg="addSp delSp modSp mod setBg addAnim delAnim setClrOvrMap">
        <pc:chgData name="Everardo Shain Ruvalcaba" userId="5cb91e9c-b271-4a47-af2a-6b0810fa3949" providerId="ADAL" clId="{E41ACC62-C783-4FCA-98FC-D60F661AE39A}" dt="2022-05-05T18:18:27.049" v="833" actId="121"/>
        <pc:sldMkLst>
          <pc:docMk/>
          <pc:sldMk cId="359550701" sldId="256"/>
        </pc:sldMkLst>
        <pc:spChg chg="mod">
          <ac:chgData name="Everardo Shain Ruvalcaba" userId="5cb91e9c-b271-4a47-af2a-6b0810fa3949" providerId="ADAL" clId="{E41ACC62-C783-4FCA-98FC-D60F661AE39A}" dt="2022-05-05T18:18:17.932" v="832" actId="12788"/>
          <ac:spMkLst>
            <pc:docMk/>
            <pc:sldMk cId="359550701" sldId="256"/>
            <ac:spMk id="2" creationId="{DCFB4383-1146-A435-912E-9753EFE16A07}"/>
          </ac:spMkLst>
        </pc:spChg>
        <pc:spChg chg="mod">
          <ac:chgData name="Everardo Shain Ruvalcaba" userId="5cb91e9c-b271-4a47-af2a-6b0810fa3949" providerId="ADAL" clId="{E41ACC62-C783-4FCA-98FC-D60F661AE39A}" dt="2022-05-05T18:18:27.049" v="833" actId="121"/>
          <ac:spMkLst>
            <pc:docMk/>
            <pc:sldMk cId="359550701" sldId="256"/>
            <ac:spMk id="3" creationId="{5AC2C029-9F52-77F7-6EA7-93E7145BCAD3}"/>
          </ac:spMkLst>
        </pc:spChg>
        <pc:spChg chg="add del">
          <ac:chgData name="Everardo Shain Ruvalcaba" userId="5cb91e9c-b271-4a47-af2a-6b0810fa3949" providerId="ADAL" clId="{E41ACC62-C783-4FCA-98FC-D60F661AE39A}" dt="2022-05-05T16:53:11.445" v="163" actId="26606"/>
          <ac:spMkLst>
            <pc:docMk/>
            <pc:sldMk cId="359550701" sldId="256"/>
            <ac:spMk id="11" creationId="{B9E780F8-2452-4595-A281-E594BA83DB0D}"/>
          </ac:spMkLst>
        </pc:spChg>
        <pc:spChg chg="add del">
          <ac:chgData name="Everardo Shain Ruvalcaba" userId="5cb91e9c-b271-4a47-af2a-6b0810fa3949" providerId="ADAL" clId="{E41ACC62-C783-4FCA-98FC-D60F661AE39A}" dt="2022-05-05T16:53:11.445" v="163" actId="26606"/>
          <ac:spMkLst>
            <pc:docMk/>
            <pc:sldMk cId="359550701" sldId="256"/>
            <ac:spMk id="13" creationId="{A917F44A-7774-4C79-BEDC-0CC73C8C0E04}"/>
          </ac:spMkLst>
        </pc:spChg>
        <pc:picChg chg="add del">
          <ac:chgData name="Everardo Shain Ruvalcaba" userId="5cb91e9c-b271-4a47-af2a-6b0810fa3949" providerId="ADAL" clId="{E41ACC62-C783-4FCA-98FC-D60F661AE39A}" dt="2022-05-05T16:53:11.445" v="163" actId="26606"/>
          <ac:picMkLst>
            <pc:docMk/>
            <pc:sldMk cId="359550701" sldId="256"/>
            <ac:picMk id="5" creationId="{9ED63146-9B71-04A7-9D2F-A7F507CCE33A}"/>
          </ac:picMkLst>
        </pc:picChg>
        <pc:cxnChg chg="add del">
          <ac:chgData name="Everardo Shain Ruvalcaba" userId="5cb91e9c-b271-4a47-af2a-6b0810fa3949" providerId="ADAL" clId="{E41ACC62-C783-4FCA-98FC-D60F661AE39A}" dt="2022-05-05T16:53:11.445" v="163" actId="26606"/>
          <ac:cxnSpMkLst>
            <pc:docMk/>
            <pc:sldMk cId="359550701" sldId="256"/>
            <ac:cxnSpMk id="9" creationId="{E6E50488-8E5E-4E36-9763-092234CAED4A}"/>
          </ac:cxnSpMkLst>
        </pc:cxnChg>
      </pc:sldChg>
      <pc:sldChg chg="addSp modSp mod">
        <pc:chgData name="Everardo Shain Ruvalcaba" userId="5cb91e9c-b271-4a47-af2a-6b0810fa3949" providerId="ADAL" clId="{E41ACC62-C783-4FCA-98FC-D60F661AE39A}" dt="2022-05-10T00:34:11.263" v="3896" actId="1076"/>
        <pc:sldMkLst>
          <pc:docMk/>
          <pc:sldMk cId="2001482348" sldId="257"/>
        </pc:sldMkLst>
        <pc:spChg chg="mod">
          <ac:chgData name="Everardo Shain Ruvalcaba" userId="5cb91e9c-b271-4a47-af2a-6b0810fa3949" providerId="ADAL" clId="{E41ACC62-C783-4FCA-98FC-D60F661AE39A}" dt="2022-05-05T16:58:37.618" v="195"/>
          <ac:spMkLst>
            <pc:docMk/>
            <pc:sldMk cId="2001482348" sldId="257"/>
            <ac:spMk id="2" creationId="{83AEF73C-B679-696C-1A33-A64FCBA5D4A1}"/>
          </ac:spMkLst>
        </pc:spChg>
        <pc:picChg chg="add mod modCrop">
          <ac:chgData name="Everardo Shain Ruvalcaba" userId="5cb91e9c-b271-4a47-af2a-6b0810fa3949" providerId="ADAL" clId="{E41ACC62-C783-4FCA-98FC-D60F661AE39A}" dt="2022-05-10T00:34:11.263" v="3896" actId="1076"/>
          <ac:picMkLst>
            <pc:docMk/>
            <pc:sldMk cId="2001482348" sldId="257"/>
            <ac:picMk id="3" creationId="{6EB39296-C470-3C0A-8949-1656ECA327C4}"/>
          </ac:picMkLst>
        </pc:picChg>
      </pc:sldChg>
      <pc:sldChg chg="addSp delSp modSp">
        <pc:chgData name="Everardo Shain Ruvalcaba" userId="5cb91e9c-b271-4a47-af2a-6b0810fa3949" providerId="ADAL" clId="{E41ACC62-C783-4FCA-98FC-D60F661AE39A}" dt="2022-05-05T17:32:44.794" v="410"/>
        <pc:sldMkLst>
          <pc:docMk/>
          <pc:sldMk cId="4286321649" sldId="258"/>
        </pc:sldMkLst>
        <pc:graphicFrameChg chg="add del mod">
          <ac:chgData name="Everardo Shain Ruvalcaba" userId="5cb91e9c-b271-4a47-af2a-6b0810fa3949" providerId="ADAL" clId="{E41ACC62-C783-4FCA-98FC-D60F661AE39A}" dt="2022-05-05T17:32:44.794" v="410"/>
          <ac:graphicFrameMkLst>
            <pc:docMk/>
            <pc:sldMk cId="4286321649" sldId="258"/>
            <ac:graphicFrameMk id="3" creationId="{4AB2A577-366E-BDDD-F03D-479A43A15E77}"/>
          </ac:graphicFrameMkLst>
        </pc:graphicFrameChg>
      </pc:sldChg>
      <pc:sldChg chg="addSp modSp del mod">
        <pc:chgData name="Everardo Shain Ruvalcaba" userId="5cb91e9c-b271-4a47-af2a-6b0810fa3949" providerId="ADAL" clId="{E41ACC62-C783-4FCA-98FC-D60F661AE39A}" dt="2022-05-05T17:44:33.325" v="535" actId="2696"/>
        <pc:sldMkLst>
          <pc:docMk/>
          <pc:sldMk cId="1562201376" sldId="259"/>
        </pc:sldMkLst>
        <pc:spChg chg="mod">
          <ac:chgData name="Everardo Shain Ruvalcaba" userId="5cb91e9c-b271-4a47-af2a-6b0810fa3949" providerId="ADAL" clId="{E41ACC62-C783-4FCA-98FC-D60F661AE39A}" dt="2022-05-05T16:54:30.619" v="166" actId="207"/>
          <ac:spMkLst>
            <pc:docMk/>
            <pc:sldMk cId="1562201376" sldId="259"/>
            <ac:spMk id="2" creationId="{7913BBCA-FC88-69C9-98F5-B6366046B9FB}"/>
          </ac:spMkLst>
        </pc:spChg>
        <pc:spChg chg="add mod">
          <ac:chgData name="Everardo Shain Ruvalcaba" userId="5cb91e9c-b271-4a47-af2a-6b0810fa3949" providerId="ADAL" clId="{E41ACC62-C783-4FCA-98FC-D60F661AE39A}" dt="2022-05-05T16:55:19.434" v="171" actId="20577"/>
          <ac:spMkLst>
            <pc:docMk/>
            <pc:sldMk cId="1562201376" sldId="259"/>
            <ac:spMk id="4" creationId="{5976B74F-D35C-2172-12EC-38A0138BC55D}"/>
          </ac:spMkLst>
        </pc:spChg>
        <pc:picChg chg="add mod">
          <ac:chgData name="Everardo Shain Ruvalcaba" userId="5cb91e9c-b271-4a47-af2a-6b0810fa3949" providerId="ADAL" clId="{E41ACC62-C783-4FCA-98FC-D60F661AE39A}" dt="2022-05-05T16:49:52.198" v="69" actId="1076"/>
          <ac:picMkLst>
            <pc:docMk/>
            <pc:sldMk cId="1562201376" sldId="259"/>
            <ac:picMk id="3" creationId="{4A0C1440-1636-816A-03A3-2873FEEE519E}"/>
          </ac:picMkLst>
        </pc:picChg>
      </pc:sldChg>
      <pc:sldChg chg="modSp add del mod">
        <pc:chgData name="Everardo Shain Ruvalcaba" userId="5cb91e9c-b271-4a47-af2a-6b0810fa3949" providerId="ADAL" clId="{E41ACC62-C783-4FCA-98FC-D60F661AE39A}" dt="2022-05-05T17:00:28.533" v="198" actId="47"/>
        <pc:sldMkLst>
          <pc:docMk/>
          <pc:sldMk cId="535974187" sldId="261"/>
        </pc:sldMkLst>
        <pc:spChg chg="mod">
          <ac:chgData name="Everardo Shain Ruvalcaba" userId="5cb91e9c-b271-4a47-af2a-6b0810fa3949" providerId="ADAL" clId="{E41ACC62-C783-4FCA-98FC-D60F661AE39A}" dt="2022-05-05T16:41:11.564" v="46" actId="20577"/>
          <ac:spMkLst>
            <pc:docMk/>
            <pc:sldMk cId="535974187" sldId="261"/>
            <ac:spMk id="2" creationId="{7913BBCA-FC88-69C9-98F5-B6366046B9FB}"/>
          </ac:spMkLst>
        </pc:spChg>
      </pc:sldChg>
      <pc:sldChg chg="modSp add del mod">
        <pc:chgData name="Everardo Shain Ruvalcaba" userId="5cb91e9c-b271-4a47-af2a-6b0810fa3949" providerId="ADAL" clId="{E41ACC62-C783-4FCA-98FC-D60F661AE39A}" dt="2022-05-05T17:00:28.533" v="198" actId="47"/>
        <pc:sldMkLst>
          <pc:docMk/>
          <pc:sldMk cId="1518276822" sldId="262"/>
        </pc:sldMkLst>
        <pc:spChg chg="mod">
          <ac:chgData name="Everardo Shain Ruvalcaba" userId="5cb91e9c-b271-4a47-af2a-6b0810fa3949" providerId="ADAL" clId="{E41ACC62-C783-4FCA-98FC-D60F661AE39A}" dt="2022-05-05T16:41:41.012" v="61" actId="20577"/>
          <ac:spMkLst>
            <pc:docMk/>
            <pc:sldMk cId="1518276822" sldId="262"/>
            <ac:spMk id="2" creationId="{7913BBCA-FC88-69C9-98F5-B6366046B9FB}"/>
          </ac:spMkLst>
        </pc:spChg>
      </pc:sldChg>
      <pc:sldChg chg="add del">
        <pc:chgData name="Everardo Shain Ruvalcaba" userId="5cb91e9c-b271-4a47-af2a-6b0810fa3949" providerId="ADAL" clId="{E41ACC62-C783-4FCA-98FC-D60F661AE39A}" dt="2022-05-05T16:51:36.393" v="101" actId="2890"/>
        <pc:sldMkLst>
          <pc:docMk/>
          <pc:sldMk cId="1877819805" sldId="263"/>
        </pc:sldMkLst>
      </pc:sldChg>
      <pc:sldChg chg="add del">
        <pc:chgData name="Everardo Shain Ruvalcaba" userId="5cb91e9c-b271-4a47-af2a-6b0810fa3949" providerId="ADAL" clId="{E41ACC62-C783-4FCA-98FC-D60F661AE39A}" dt="2022-05-05T16:53:57.699" v="165" actId="2696"/>
        <pc:sldMkLst>
          <pc:docMk/>
          <pc:sldMk cId="3811428481" sldId="263"/>
        </pc:sldMkLst>
      </pc:sldChg>
      <pc:sldChg chg="modSp add del mod">
        <pc:chgData name="Everardo Shain Ruvalcaba" userId="5cb91e9c-b271-4a47-af2a-6b0810fa3949" providerId="ADAL" clId="{E41ACC62-C783-4FCA-98FC-D60F661AE39A}" dt="2022-05-09T23:55:30.133" v="834" actId="2696"/>
        <pc:sldMkLst>
          <pc:docMk/>
          <pc:sldMk cId="883077832" sldId="264"/>
        </pc:sldMkLst>
        <pc:spChg chg="mod">
          <ac:chgData name="Everardo Shain Ruvalcaba" userId="5cb91e9c-b271-4a47-af2a-6b0810fa3949" providerId="ADAL" clId="{E41ACC62-C783-4FCA-98FC-D60F661AE39A}" dt="2022-05-05T16:58:06.717" v="193" actId="207"/>
          <ac:spMkLst>
            <pc:docMk/>
            <pc:sldMk cId="883077832" sldId="264"/>
            <ac:spMk id="2" creationId="{7913BBCA-FC88-69C9-98F5-B6366046B9FB}"/>
          </ac:spMkLst>
        </pc:spChg>
        <pc:spChg chg="mod">
          <ac:chgData name="Everardo Shain Ruvalcaba" userId="5cb91e9c-b271-4a47-af2a-6b0810fa3949" providerId="ADAL" clId="{E41ACC62-C783-4FCA-98FC-D60F661AE39A}" dt="2022-05-05T16:59:41.489" v="196" actId="20577"/>
          <ac:spMkLst>
            <pc:docMk/>
            <pc:sldMk cId="883077832" sldId="264"/>
            <ac:spMk id="4" creationId="{5976B74F-D35C-2172-12EC-38A0138BC55D}"/>
          </ac:spMkLst>
        </pc:spChg>
        <pc:picChg chg="mod">
          <ac:chgData name="Everardo Shain Ruvalcaba" userId="5cb91e9c-b271-4a47-af2a-6b0810fa3949" providerId="ADAL" clId="{E41ACC62-C783-4FCA-98FC-D60F661AE39A}" dt="2022-05-05T16:59:54.859" v="197" actId="14826"/>
          <ac:picMkLst>
            <pc:docMk/>
            <pc:sldMk cId="883077832" sldId="264"/>
            <ac:picMk id="3" creationId="{4A0C1440-1636-816A-03A3-2873FEEE519E}"/>
          </ac:picMkLst>
        </pc:picChg>
      </pc:sldChg>
      <pc:sldChg chg="add modNotesTx">
        <pc:chgData name="Everardo Shain Ruvalcaba" userId="5cb91e9c-b271-4a47-af2a-6b0810fa3949" providerId="ADAL" clId="{E41ACC62-C783-4FCA-98FC-D60F661AE39A}" dt="2022-05-10T00:32:30.290" v="3838" actId="20577"/>
        <pc:sldMkLst>
          <pc:docMk/>
          <pc:sldMk cId="2079645318" sldId="264"/>
        </pc:sldMkLst>
      </pc:sldChg>
      <pc:sldChg chg="add del">
        <pc:chgData name="Everardo Shain Ruvalcaba" userId="5cb91e9c-b271-4a47-af2a-6b0810fa3949" providerId="ADAL" clId="{E41ACC62-C783-4FCA-98FC-D60F661AE39A}" dt="2022-05-05T16:51:35.031" v="100" actId="2890"/>
        <pc:sldMkLst>
          <pc:docMk/>
          <pc:sldMk cId="3477182043" sldId="264"/>
        </pc:sldMkLst>
      </pc:sldChg>
      <pc:sldChg chg="add del">
        <pc:chgData name="Everardo Shain Ruvalcaba" userId="5cb91e9c-b271-4a47-af2a-6b0810fa3949" providerId="ADAL" clId="{E41ACC62-C783-4FCA-98FC-D60F661AE39A}" dt="2022-05-05T16:51:34.305" v="99" actId="2890"/>
        <pc:sldMkLst>
          <pc:docMk/>
          <pc:sldMk cId="1447078058" sldId="265"/>
        </pc:sldMkLst>
      </pc:sldChg>
      <pc:sldChg chg="modSp add mod modNotesTx">
        <pc:chgData name="Everardo Shain Ruvalcaba" userId="5cb91e9c-b271-4a47-af2a-6b0810fa3949" providerId="ADAL" clId="{E41ACC62-C783-4FCA-98FC-D60F661AE39A}" dt="2022-05-10T00:33:03.453" v="3883" actId="20577"/>
        <pc:sldMkLst>
          <pc:docMk/>
          <pc:sldMk cId="3158724711" sldId="265"/>
        </pc:sldMkLst>
        <pc:spChg chg="mod">
          <ac:chgData name="Everardo Shain Ruvalcaba" userId="5cb91e9c-b271-4a47-af2a-6b0810fa3949" providerId="ADAL" clId="{E41ACC62-C783-4FCA-98FC-D60F661AE39A}" dt="2022-05-05T16:56:59.700" v="187" actId="207"/>
          <ac:spMkLst>
            <pc:docMk/>
            <pc:sldMk cId="3158724711" sldId="265"/>
            <ac:spMk id="2" creationId="{7913BBCA-FC88-69C9-98F5-B6366046B9FB}"/>
          </ac:spMkLst>
        </pc:spChg>
        <pc:spChg chg="mod">
          <ac:chgData name="Everardo Shain Ruvalcaba" userId="5cb91e9c-b271-4a47-af2a-6b0810fa3949" providerId="ADAL" clId="{E41ACC62-C783-4FCA-98FC-D60F661AE39A}" dt="2022-05-05T16:57:30.894" v="191"/>
          <ac:spMkLst>
            <pc:docMk/>
            <pc:sldMk cId="3158724711" sldId="265"/>
            <ac:spMk id="4" creationId="{5976B74F-D35C-2172-12EC-38A0138BC55D}"/>
          </ac:spMkLst>
        </pc:spChg>
        <pc:picChg chg="mod">
          <ac:chgData name="Everardo Shain Ruvalcaba" userId="5cb91e9c-b271-4a47-af2a-6b0810fa3949" providerId="ADAL" clId="{E41ACC62-C783-4FCA-98FC-D60F661AE39A}" dt="2022-05-05T16:57:45.513" v="192" actId="14826"/>
          <ac:picMkLst>
            <pc:docMk/>
            <pc:sldMk cId="3158724711" sldId="265"/>
            <ac:picMk id="3" creationId="{4A0C1440-1636-816A-03A3-2873FEEE519E}"/>
          </ac:picMkLst>
        </pc:picChg>
      </pc:sldChg>
      <pc:sldChg chg="add del">
        <pc:chgData name="Everardo Shain Ruvalcaba" userId="5cb91e9c-b271-4a47-af2a-6b0810fa3949" providerId="ADAL" clId="{E41ACC62-C783-4FCA-98FC-D60F661AE39A}" dt="2022-05-05T16:51:33.830" v="98" actId="2890"/>
        <pc:sldMkLst>
          <pc:docMk/>
          <pc:sldMk cId="2707774075" sldId="266"/>
        </pc:sldMkLst>
      </pc:sldChg>
      <pc:sldChg chg="modSp add mod modNotesTx">
        <pc:chgData name="Everardo Shain Ruvalcaba" userId="5cb91e9c-b271-4a47-af2a-6b0810fa3949" providerId="ADAL" clId="{E41ACC62-C783-4FCA-98FC-D60F661AE39A}" dt="2022-05-10T00:32:52.035" v="3865" actId="20577"/>
        <pc:sldMkLst>
          <pc:docMk/>
          <pc:sldMk cId="3394723548" sldId="266"/>
        </pc:sldMkLst>
        <pc:spChg chg="mod">
          <ac:chgData name="Everardo Shain Ruvalcaba" userId="5cb91e9c-b271-4a47-af2a-6b0810fa3949" providerId="ADAL" clId="{E41ACC62-C783-4FCA-98FC-D60F661AE39A}" dt="2022-05-05T16:55:53.276" v="175" actId="207"/>
          <ac:spMkLst>
            <pc:docMk/>
            <pc:sldMk cId="3394723548" sldId="266"/>
            <ac:spMk id="2" creationId="{7913BBCA-FC88-69C9-98F5-B6366046B9FB}"/>
          </ac:spMkLst>
        </pc:spChg>
        <pc:spChg chg="mod">
          <ac:chgData name="Everardo Shain Ruvalcaba" userId="5cb91e9c-b271-4a47-af2a-6b0810fa3949" providerId="ADAL" clId="{E41ACC62-C783-4FCA-98FC-D60F661AE39A}" dt="2022-05-05T16:56:39.542" v="186" actId="20577"/>
          <ac:spMkLst>
            <pc:docMk/>
            <pc:sldMk cId="3394723548" sldId="266"/>
            <ac:spMk id="4" creationId="{5976B74F-D35C-2172-12EC-38A0138BC55D}"/>
          </ac:spMkLst>
        </pc:spChg>
        <pc:picChg chg="mod">
          <ac:chgData name="Everardo Shain Ruvalcaba" userId="5cb91e9c-b271-4a47-af2a-6b0810fa3949" providerId="ADAL" clId="{E41ACC62-C783-4FCA-98FC-D60F661AE39A}" dt="2022-05-05T16:56:32.151" v="179" actId="14826"/>
          <ac:picMkLst>
            <pc:docMk/>
            <pc:sldMk cId="3394723548" sldId="266"/>
            <ac:picMk id="3" creationId="{4A0C1440-1636-816A-03A3-2873FEEE519E}"/>
          </ac:picMkLst>
        </pc:picChg>
      </pc:sldChg>
      <pc:sldChg chg="modSp add mod modNotesTx">
        <pc:chgData name="Everardo Shain Ruvalcaba" userId="5cb91e9c-b271-4a47-af2a-6b0810fa3949" providerId="ADAL" clId="{E41ACC62-C783-4FCA-98FC-D60F661AE39A}" dt="2022-05-10T00:32:39.383" v="3847" actId="20577"/>
        <pc:sldMkLst>
          <pc:docMk/>
          <pc:sldMk cId="1211289067" sldId="267"/>
        </pc:sldMkLst>
        <pc:spChg chg="mod">
          <ac:chgData name="Everardo Shain Ruvalcaba" userId="5cb91e9c-b271-4a47-af2a-6b0810fa3949" providerId="ADAL" clId="{E41ACC62-C783-4FCA-98FC-D60F661AE39A}" dt="2022-05-05T16:54:42.865" v="167" actId="207"/>
          <ac:spMkLst>
            <pc:docMk/>
            <pc:sldMk cId="1211289067" sldId="267"/>
            <ac:spMk id="2" creationId="{7913BBCA-FC88-69C9-98F5-B6366046B9FB}"/>
          </ac:spMkLst>
        </pc:spChg>
        <pc:spChg chg="mod">
          <ac:chgData name="Everardo Shain Ruvalcaba" userId="5cb91e9c-b271-4a47-af2a-6b0810fa3949" providerId="ADAL" clId="{E41ACC62-C783-4FCA-98FC-D60F661AE39A}" dt="2022-05-05T16:55:25.401" v="174" actId="20577"/>
          <ac:spMkLst>
            <pc:docMk/>
            <pc:sldMk cId="1211289067" sldId="267"/>
            <ac:spMk id="4" creationId="{5976B74F-D35C-2172-12EC-38A0138BC55D}"/>
          </ac:spMkLst>
        </pc:spChg>
        <pc:picChg chg="mod">
          <ac:chgData name="Everardo Shain Ruvalcaba" userId="5cb91e9c-b271-4a47-af2a-6b0810fa3949" providerId="ADAL" clId="{E41ACC62-C783-4FCA-98FC-D60F661AE39A}" dt="2022-05-05T16:55:11.968" v="169" actId="14826"/>
          <ac:picMkLst>
            <pc:docMk/>
            <pc:sldMk cId="1211289067" sldId="267"/>
            <ac:picMk id="3" creationId="{4A0C1440-1636-816A-03A3-2873FEEE519E}"/>
          </ac:picMkLst>
        </pc:picChg>
      </pc:sldChg>
      <pc:sldChg chg="addSp delSp modSp add mod ord setBg modNotesTx">
        <pc:chgData name="Everardo Shain Ruvalcaba" userId="5cb91e9c-b271-4a47-af2a-6b0810fa3949" providerId="ADAL" clId="{E41ACC62-C783-4FCA-98FC-D60F661AE39A}" dt="2022-05-10T00:00:39.884" v="1739" actId="20577"/>
        <pc:sldMkLst>
          <pc:docMk/>
          <pc:sldMk cId="2187947300" sldId="268"/>
        </pc:sldMkLst>
        <pc:spChg chg="mod">
          <ac:chgData name="Everardo Shain Ruvalcaba" userId="5cb91e9c-b271-4a47-af2a-6b0810fa3949" providerId="ADAL" clId="{E41ACC62-C783-4FCA-98FC-D60F661AE39A}" dt="2022-05-05T17:36:49.888" v="485" actId="207"/>
          <ac:spMkLst>
            <pc:docMk/>
            <pc:sldMk cId="2187947300" sldId="268"/>
            <ac:spMk id="2" creationId="{7913BBCA-FC88-69C9-98F5-B6366046B9FB}"/>
          </ac:spMkLst>
        </pc:spChg>
        <pc:spChg chg="del">
          <ac:chgData name="Everardo Shain Ruvalcaba" userId="5cb91e9c-b271-4a47-af2a-6b0810fa3949" providerId="ADAL" clId="{E41ACC62-C783-4FCA-98FC-D60F661AE39A}" dt="2022-05-05T17:01:12.853" v="226" actId="478"/>
          <ac:spMkLst>
            <pc:docMk/>
            <pc:sldMk cId="2187947300" sldId="268"/>
            <ac:spMk id="4" creationId="{5976B74F-D35C-2172-12EC-38A0138BC55D}"/>
          </ac:spMkLst>
        </pc:spChg>
        <pc:graphicFrameChg chg="add del mod modGraphic">
          <ac:chgData name="Everardo Shain Ruvalcaba" userId="5cb91e9c-b271-4a47-af2a-6b0810fa3949" providerId="ADAL" clId="{E41ACC62-C783-4FCA-98FC-D60F661AE39A}" dt="2022-05-05T17:42:45.351" v="509"/>
          <ac:graphicFrameMkLst>
            <pc:docMk/>
            <pc:sldMk cId="2187947300" sldId="268"/>
            <ac:graphicFrameMk id="5" creationId="{CDBCD6FD-CECE-1908-63D2-00D02AD69510}"/>
          </ac:graphicFrameMkLst>
        </pc:graphicFrameChg>
        <pc:picChg chg="del">
          <ac:chgData name="Everardo Shain Ruvalcaba" userId="5cb91e9c-b271-4a47-af2a-6b0810fa3949" providerId="ADAL" clId="{E41ACC62-C783-4FCA-98FC-D60F661AE39A}" dt="2022-05-05T17:01:13.657" v="227" actId="478"/>
          <ac:picMkLst>
            <pc:docMk/>
            <pc:sldMk cId="2187947300" sldId="268"/>
            <ac:picMk id="3" creationId="{4A0C1440-1636-816A-03A3-2873FEEE519E}"/>
          </ac:picMkLst>
        </pc:picChg>
        <pc:picChg chg="add del mod">
          <ac:chgData name="Everardo Shain Ruvalcaba" userId="5cb91e9c-b271-4a47-af2a-6b0810fa3949" providerId="ADAL" clId="{E41ACC62-C783-4FCA-98FC-D60F661AE39A}" dt="2022-05-05T17:04:44.362" v="266" actId="21"/>
          <ac:picMkLst>
            <pc:docMk/>
            <pc:sldMk cId="2187947300" sldId="268"/>
            <ac:picMk id="7" creationId="{CB887B83-5F14-50BF-3869-171D9534E6C6}"/>
          </ac:picMkLst>
        </pc:picChg>
        <pc:picChg chg="add del mod modCrop">
          <ac:chgData name="Everardo Shain Ruvalcaba" userId="5cb91e9c-b271-4a47-af2a-6b0810fa3949" providerId="ADAL" clId="{E41ACC62-C783-4FCA-98FC-D60F661AE39A}" dt="2022-05-05T17:17:40.433" v="337" actId="478"/>
          <ac:picMkLst>
            <pc:docMk/>
            <pc:sldMk cId="2187947300" sldId="268"/>
            <ac:picMk id="8" creationId="{E3CA9DFA-1856-61EB-EBB5-1EFEEF2CCF1C}"/>
          </ac:picMkLst>
        </pc:picChg>
        <pc:picChg chg="add del mod modCrop">
          <ac:chgData name="Everardo Shain Ruvalcaba" userId="5cb91e9c-b271-4a47-af2a-6b0810fa3949" providerId="ADAL" clId="{E41ACC62-C783-4FCA-98FC-D60F661AE39A}" dt="2022-05-05T17:17:40.993" v="338" actId="478"/>
          <ac:picMkLst>
            <pc:docMk/>
            <pc:sldMk cId="2187947300" sldId="268"/>
            <ac:picMk id="10" creationId="{63284693-84EB-F7CA-452C-68AD8D3A1010}"/>
          </ac:picMkLst>
        </pc:picChg>
        <pc:picChg chg="add del mod modCrop">
          <ac:chgData name="Everardo Shain Ruvalcaba" userId="5cb91e9c-b271-4a47-af2a-6b0810fa3949" providerId="ADAL" clId="{E41ACC62-C783-4FCA-98FC-D60F661AE39A}" dt="2022-05-05T17:17:42.030" v="340" actId="478"/>
          <ac:picMkLst>
            <pc:docMk/>
            <pc:sldMk cId="2187947300" sldId="268"/>
            <ac:picMk id="12" creationId="{2A6E6582-895E-7755-0393-8117550615C7}"/>
          </ac:picMkLst>
        </pc:picChg>
        <pc:picChg chg="add del mod modCrop">
          <ac:chgData name="Everardo Shain Ruvalcaba" userId="5cb91e9c-b271-4a47-af2a-6b0810fa3949" providerId="ADAL" clId="{E41ACC62-C783-4FCA-98FC-D60F661AE39A}" dt="2022-05-05T17:17:41.528" v="339" actId="478"/>
          <ac:picMkLst>
            <pc:docMk/>
            <pc:sldMk cId="2187947300" sldId="268"/>
            <ac:picMk id="14" creationId="{8C70DC93-1BD7-2313-D4E1-0BCA351F5AA4}"/>
          </ac:picMkLst>
        </pc:picChg>
        <pc:picChg chg="add mod modCrop">
          <ac:chgData name="Everardo Shain Ruvalcaba" userId="5cb91e9c-b271-4a47-af2a-6b0810fa3949" providerId="ADAL" clId="{E41ACC62-C783-4FCA-98FC-D60F661AE39A}" dt="2022-05-05T17:42:56.236" v="510" actId="1076"/>
          <ac:picMkLst>
            <pc:docMk/>
            <pc:sldMk cId="2187947300" sldId="268"/>
            <ac:picMk id="16" creationId="{EA97B618-ECE0-F138-4A50-B9C9E60302B5}"/>
          </ac:picMkLst>
        </pc:picChg>
        <pc:picChg chg="add del mod">
          <ac:chgData name="Everardo Shain Ruvalcaba" userId="5cb91e9c-b271-4a47-af2a-6b0810fa3949" providerId="ADAL" clId="{E41ACC62-C783-4FCA-98FC-D60F661AE39A}" dt="2022-05-05T17:24:01.576" v="359" actId="478"/>
          <ac:picMkLst>
            <pc:docMk/>
            <pc:sldMk cId="2187947300" sldId="268"/>
            <ac:picMk id="18" creationId="{182FD398-6FD1-8D85-E76F-DDD4F61C1C59}"/>
          </ac:picMkLst>
        </pc:picChg>
        <pc:picChg chg="add mod modCrop">
          <ac:chgData name="Everardo Shain Ruvalcaba" userId="5cb91e9c-b271-4a47-af2a-6b0810fa3949" providerId="ADAL" clId="{E41ACC62-C783-4FCA-98FC-D60F661AE39A}" dt="2022-05-05T17:42:03.138" v="507" actId="1036"/>
          <ac:picMkLst>
            <pc:docMk/>
            <pc:sldMk cId="2187947300" sldId="268"/>
            <ac:picMk id="20" creationId="{8D9D3D20-E938-0699-657F-B883E97C1365}"/>
          </ac:picMkLst>
        </pc:picChg>
        <pc:picChg chg="add mod">
          <ac:chgData name="Everardo Shain Ruvalcaba" userId="5cb91e9c-b271-4a47-af2a-6b0810fa3949" providerId="ADAL" clId="{E41ACC62-C783-4FCA-98FC-D60F661AE39A}" dt="2022-05-05T17:34:57.775" v="450" actId="1036"/>
          <ac:picMkLst>
            <pc:docMk/>
            <pc:sldMk cId="2187947300" sldId="268"/>
            <ac:picMk id="22" creationId="{0A6A895C-5978-4CAD-5EE6-E7F950B9936C}"/>
          </ac:picMkLst>
        </pc:picChg>
        <pc:picChg chg="add mod">
          <ac:chgData name="Everardo Shain Ruvalcaba" userId="5cb91e9c-b271-4a47-af2a-6b0810fa3949" providerId="ADAL" clId="{E41ACC62-C783-4FCA-98FC-D60F661AE39A}" dt="2022-05-05T17:34:54.637" v="443" actId="1036"/>
          <ac:picMkLst>
            <pc:docMk/>
            <pc:sldMk cId="2187947300" sldId="268"/>
            <ac:picMk id="24" creationId="{1327A587-B799-4BB6-A6D0-221C25B600DE}"/>
          </ac:picMkLst>
        </pc:picChg>
        <pc:picChg chg="add mod">
          <ac:chgData name="Everardo Shain Ruvalcaba" userId="5cb91e9c-b271-4a47-af2a-6b0810fa3949" providerId="ADAL" clId="{E41ACC62-C783-4FCA-98FC-D60F661AE39A}" dt="2022-05-05T17:35:01.085" v="456" actId="1036"/>
          <ac:picMkLst>
            <pc:docMk/>
            <pc:sldMk cId="2187947300" sldId="268"/>
            <ac:picMk id="26" creationId="{38B51CCE-4F26-86DE-4AC3-C8EB6CA241AE}"/>
          </ac:picMkLst>
        </pc:picChg>
        <pc:picChg chg="add mod">
          <ac:chgData name="Everardo Shain Ruvalcaba" userId="5cb91e9c-b271-4a47-af2a-6b0810fa3949" providerId="ADAL" clId="{E41ACC62-C783-4FCA-98FC-D60F661AE39A}" dt="2022-05-05T17:34:51.105" v="433" actId="1036"/>
          <ac:picMkLst>
            <pc:docMk/>
            <pc:sldMk cId="2187947300" sldId="268"/>
            <ac:picMk id="28" creationId="{B6B989B5-6F6E-8A34-C54E-BE62508C53E4}"/>
          </ac:picMkLst>
        </pc:picChg>
      </pc:sldChg>
      <pc:sldChg chg="add modNotesTx">
        <pc:chgData name="Everardo Shain Ruvalcaba" userId="5cb91e9c-b271-4a47-af2a-6b0810fa3949" providerId="ADAL" clId="{E41ACC62-C783-4FCA-98FC-D60F661AE39A}" dt="2022-05-09T23:59:06.132" v="1466" actId="20577"/>
        <pc:sldMkLst>
          <pc:docMk/>
          <pc:sldMk cId="1541819639" sldId="269"/>
        </pc:sldMkLst>
      </pc:sldChg>
      <pc:sldChg chg="add del">
        <pc:chgData name="Everardo Shain Ruvalcaba" userId="5cb91e9c-b271-4a47-af2a-6b0810fa3949" providerId="ADAL" clId="{E41ACC62-C783-4FCA-98FC-D60F661AE39A}" dt="2022-05-05T17:43:49.076" v="522" actId="47"/>
        <pc:sldMkLst>
          <pc:docMk/>
          <pc:sldMk cId="3465872324" sldId="270"/>
        </pc:sldMkLst>
      </pc:sldChg>
      <pc:sldChg chg="add del">
        <pc:chgData name="Everardo Shain Ruvalcaba" userId="5cb91e9c-b271-4a47-af2a-6b0810fa3949" providerId="ADAL" clId="{E41ACC62-C783-4FCA-98FC-D60F661AE39A}" dt="2022-05-05T17:43:48.215" v="521" actId="47"/>
        <pc:sldMkLst>
          <pc:docMk/>
          <pc:sldMk cId="2687025841" sldId="271"/>
        </pc:sldMkLst>
      </pc:sldChg>
      <pc:sldChg chg="add del">
        <pc:chgData name="Everardo Shain Ruvalcaba" userId="5cb91e9c-b271-4a47-af2a-6b0810fa3949" providerId="ADAL" clId="{E41ACC62-C783-4FCA-98FC-D60F661AE39A}" dt="2022-05-05T17:43:47.237" v="520" actId="47"/>
        <pc:sldMkLst>
          <pc:docMk/>
          <pc:sldMk cId="4238608131" sldId="272"/>
        </pc:sldMkLst>
      </pc:sldChg>
      <pc:sldChg chg="add del">
        <pc:chgData name="Everardo Shain Ruvalcaba" userId="5cb91e9c-b271-4a47-af2a-6b0810fa3949" providerId="ADAL" clId="{E41ACC62-C783-4FCA-98FC-D60F661AE39A}" dt="2022-05-05T17:43:46.378" v="519" actId="47"/>
        <pc:sldMkLst>
          <pc:docMk/>
          <pc:sldMk cId="752849691" sldId="273"/>
        </pc:sldMkLst>
      </pc:sldChg>
      <pc:sldChg chg="add del">
        <pc:chgData name="Everardo Shain Ruvalcaba" userId="5cb91e9c-b271-4a47-af2a-6b0810fa3949" providerId="ADAL" clId="{E41ACC62-C783-4FCA-98FC-D60F661AE39A}" dt="2022-05-05T17:43:40.945" v="516" actId="47"/>
        <pc:sldMkLst>
          <pc:docMk/>
          <pc:sldMk cId="29370936" sldId="274"/>
        </pc:sldMkLst>
      </pc:sldChg>
      <pc:sldChg chg="add del">
        <pc:chgData name="Everardo Shain Ruvalcaba" userId="5cb91e9c-b271-4a47-af2a-6b0810fa3949" providerId="ADAL" clId="{E41ACC62-C783-4FCA-98FC-D60F661AE39A}" dt="2022-05-05T17:43:40.014" v="515" actId="47"/>
        <pc:sldMkLst>
          <pc:docMk/>
          <pc:sldMk cId="426909782" sldId="275"/>
        </pc:sldMkLst>
      </pc:sldChg>
      <pc:sldChg chg="add del">
        <pc:chgData name="Everardo Shain Ruvalcaba" userId="5cb91e9c-b271-4a47-af2a-6b0810fa3949" providerId="ADAL" clId="{E41ACC62-C783-4FCA-98FC-D60F661AE39A}" dt="2022-05-05T17:43:43.492" v="518" actId="47"/>
        <pc:sldMkLst>
          <pc:docMk/>
          <pc:sldMk cId="2332069233" sldId="276"/>
        </pc:sldMkLst>
      </pc:sldChg>
      <pc:sldChg chg="add del">
        <pc:chgData name="Everardo Shain Ruvalcaba" userId="5cb91e9c-b271-4a47-af2a-6b0810fa3949" providerId="ADAL" clId="{E41ACC62-C783-4FCA-98FC-D60F661AE39A}" dt="2022-05-05T17:43:42.490" v="517" actId="47"/>
        <pc:sldMkLst>
          <pc:docMk/>
          <pc:sldMk cId="1484408149" sldId="277"/>
        </pc:sldMkLst>
      </pc:sldChg>
      <pc:sldChg chg="addSp delSp modSp add mod ord setBg modNotesTx">
        <pc:chgData name="Everardo Shain Ruvalcaba" userId="5cb91e9c-b271-4a47-af2a-6b0810fa3949" providerId="ADAL" clId="{E41ACC62-C783-4FCA-98FC-D60F661AE39A}" dt="2022-05-10T00:32:46.887" v="3856" actId="20577"/>
        <pc:sldMkLst>
          <pc:docMk/>
          <pc:sldMk cId="1233201306" sldId="278"/>
        </pc:sldMkLst>
        <pc:spChg chg="mod">
          <ac:chgData name="Everardo Shain Ruvalcaba" userId="5cb91e9c-b271-4a47-af2a-6b0810fa3949" providerId="ADAL" clId="{E41ACC62-C783-4FCA-98FC-D60F661AE39A}" dt="2022-05-05T17:48:50.944" v="570" actId="20577"/>
          <ac:spMkLst>
            <pc:docMk/>
            <pc:sldMk cId="1233201306" sldId="278"/>
            <ac:spMk id="2" creationId="{7913BBCA-FC88-69C9-98F5-B6366046B9FB}"/>
          </ac:spMkLst>
        </pc:spChg>
        <pc:spChg chg="add del mod">
          <ac:chgData name="Everardo Shain Ruvalcaba" userId="5cb91e9c-b271-4a47-af2a-6b0810fa3949" providerId="ADAL" clId="{E41ACC62-C783-4FCA-98FC-D60F661AE39A}" dt="2022-05-05T17:44:59.710" v="538" actId="478"/>
          <ac:spMkLst>
            <pc:docMk/>
            <pc:sldMk cId="1233201306" sldId="278"/>
            <ac:spMk id="10" creationId="{C831D883-93B5-7D07-64B0-17C0E11359C2}"/>
          </ac:spMkLst>
        </pc:spChg>
        <pc:graphicFrameChg chg="mod modGraphic">
          <ac:chgData name="Everardo Shain Ruvalcaba" userId="5cb91e9c-b271-4a47-af2a-6b0810fa3949" providerId="ADAL" clId="{E41ACC62-C783-4FCA-98FC-D60F661AE39A}" dt="2022-05-05T17:48:08.128" v="558"/>
          <ac:graphicFrameMkLst>
            <pc:docMk/>
            <pc:sldMk cId="1233201306" sldId="278"/>
            <ac:graphicFrameMk id="5" creationId="{CDBCD6FD-CECE-1908-63D2-00D02AD69510}"/>
          </ac:graphicFrameMkLst>
        </pc:graphicFrameChg>
        <pc:picChg chg="mod">
          <ac:chgData name="Everardo Shain Ruvalcaba" userId="5cb91e9c-b271-4a47-af2a-6b0810fa3949" providerId="ADAL" clId="{E41ACC62-C783-4FCA-98FC-D60F661AE39A}" dt="2022-05-05T17:55:17.781" v="640" actId="14826"/>
          <ac:picMkLst>
            <pc:docMk/>
            <pc:sldMk cId="1233201306" sldId="278"/>
            <ac:picMk id="16" creationId="{EA97B618-ECE0-F138-4A50-B9C9E60302B5}"/>
          </ac:picMkLst>
        </pc:picChg>
        <pc:picChg chg="mod">
          <ac:chgData name="Everardo Shain Ruvalcaba" userId="5cb91e9c-b271-4a47-af2a-6b0810fa3949" providerId="ADAL" clId="{E41ACC62-C783-4FCA-98FC-D60F661AE39A}" dt="2022-05-05T17:55:56.064" v="641" actId="14826"/>
          <ac:picMkLst>
            <pc:docMk/>
            <pc:sldMk cId="1233201306" sldId="278"/>
            <ac:picMk id="20" creationId="{8D9D3D20-E938-0699-657F-B883E97C1365}"/>
          </ac:picMkLst>
        </pc:picChg>
        <pc:picChg chg="mod">
          <ac:chgData name="Everardo Shain Ruvalcaba" userId="5cb91e9c-b271-4a47-af2a-6b0810fa3949" providerId="ADAL" clId="{E41ACC62-C783-4FCA-98FC-D60F661AE39A}" dt="2022-05-05T17:56:23.359" v="642" actId="14826"/>
          <ac:picMkLst>
            <pc:docMk/>
            <pc:sldMk cId="1233201306" sldId="278"/>
            <ac:picMk id="22" creationId="{0A6A895C-5978-4CAD-5EE6-E7F950B9936C}"/>
          </ac:picMkLst>
        </pc:picChg>
        <pc:picChg chg="mod">
          <ac:chgData name="Everardo Shain Ruvalcaba" userId="5cb91e9c-b271-4a47-af2a-6b0810fa3949" providerId="ADAL" clId="{E41ACC62-C783-4FCA-98FC-D60F661AE39A}" dt="2022-05-05T17:56:40.674" v="643" actId="14826"/>
          <ac:picMkLst>
            <pc:docMk/>
            <pc:sldMk cId="1233201306" sldId="278"/>
            <ac:picMk id="24" creationId="{1327A587-B799-4BB6-A6D0-221C25B600DE}"/>
          </ac:picMkLst>
        </pc:picChg>
        <pc:picChg chg="mod">
          <ac:chgData name="Everardo Shain Ruvalcaba" userId="5cb91e9c-b271-4a47-af2a-6b0810fa3949" providerId="ADAL" clId="{E41ACC62-C783-4FCA-98FC-D60F661AE39A}" dt="2022-05-05T17:57:18.733" v="645" actId="14826"/>
          <ac:picMkLst>
            <pc:docMk/>
            <pc:sldMk cId="1233201306" sldId="278"/>
            <ac:picMk id="26" creationId="{38B51CCE-4F26-86DE-4AC3-C8EB6CA241AE}"/>
          </ac:picMkLst>
        </pc:picChg>
        <pc:picChg chg="mod">
          <ac:chgData name="Everardo Shain Ruvalcaba" userId="5cb91e9c-b271-4a47-af2a-6b0810fa3949" providerId="ADAL" clId="{E41ACC62-C783-4FCA-98FC-D60F661AE39A}" dt="2022-05-05T17:58:30.572" v="646" actId="14826"/>
          <ac:picMkLst>
            <pc:docMk/>
            <pc:sldMk cId="1233201306" sldId="278"/>
            <ac:picMk id="28" creationId="{B6B989B5-6F6E-8A34-C54E-BE62508C53E4}"/>
          </ac:picMkLst>
        </pc:picChg>
      </pc:sldChg>
      <pc:sldChg chg="addSp delSp modSp add mod ord setBg modNotesTx">
        <pc:chgData name="Everardo Shain Ruvalcaba" userId="5cb91e9c-b271-4a47-af2a-6b0810fa3949" providerId="ADAL" clId="{E41ACC62-C783-4FCA-98FC-D60F661AE39A}" dt="2022-05-10T00:32:57.049" v="3874" actId="20577"/>
        <pc:sldMkLst>
          <pc:docMk/>
          <pc:sldMk cId="2317033326" sldId="279"/>
        </pc:sldMkLst>
        <pc:spChg chg="mod">
          <ac:chgData name="Everardo Shain Ruvalcaba" userId="5cb91e9c-b271-4a47-af2a-6b0810fa3949" providerId="ADAL" clId="{E41ACC62-C783-4FCA-98FC-D60F661AE39A}" dt="2022-05-05T17:48:59.873" v="580" actId="20577"/>
          <ac:spMkLst>
            <pc:docMk/>
            <pc:sldMk cId="2317033326" sldId="279"/>
            <ac:spMk id="2" creationId="{7913BBCA-FC88-69C9-98F5-B6366046B9FB}"/>
          </ac:spMkLst>
        </pc:spChg>
        <pc:spChg chg="add del mod">
          <ac:chgData name="Everardo Shain Ruvalcaba" userId="5cb91e9c-b271-4a47-af2a-6b0810fa3949" providerId="ADAL" clId="{E41ACC62-C783-4FCA-98FC-D60F661AE39A}" dt="2022-05-05T17:49:17.729" v="583" actId="478"/>
          <ac:spMkLst>
            <pc:docMk/>
            <pc:sldMk cId="2317033326" sldId="279"/>
            <ac:spMk id="10" creationId="{6588765F-FD25-6D6D-81F9-69249D7493BA}"/>
          </ac:spMkLst>
        </pc:spChg>
        <pc:graphicFrameChg chg="mod modGraphic">
          <ac:chgData name="Everardo Shain Ruvalcaba" userId="5cb91e9c-b271-4a47-af2a-6b0810fa3949" providerId="ADAL" clId="{E41ACC62-C783-4FCA-98FC-D60F661AE39A}" dt="2022-05-05T17:49:50.962" v="590"/>
          <ac:graphicFrameMkLst>
            <pc:docMk/>
            <pc:sldMk cId="2317033326" sldId="279"/>
            <ac:graphicFrameMk id="5" creationId="{CDBCD6FD-CECE-1908-63D2-00D02AD69510}"/>
          </ac:graphicFrameMkLst>
        </pc:graphicFrameChg>
        <pc:picChg chg="mod">
          <ac:chgData name="Everardo Shain Ruvalcaba" userId="5cb91e9c-b271-4a47-af2a-6b0810fa3949" providerId="ADAL" clId="{E41ACC62-C783-4FCA-98FC-D60F661AE39A}" dt="2022-05-05T18:00:21.656" v="647" actId="14826"/>
          <ac:picMkLst>
            <pc:docMk/>
            <pc:sldMk cId="2317033326" sldId="279"/>
            <ac:picMk id="16" creationId="{EA97B618-ECE0-F138-4A50-B9C9E60302B5}"/>
          </ac:picMkLst>
        </pc:picChg>
        <pc:picChg chg="mod">
          <ac:chgData name="Everardo Shain Ruvalcaba" userId="5cb91e9c-b271-4a47-af2a-6b0810fa3949" providerId="ADAL" clId="{E41ACC62-C783-4FCA-98FC-D60F661AE39A}" dt="2022-05-05T18:00:36.769" v="648" actId="14826"/>
          <ac:picMkLst>
            <pc:docMk/>
            <pc:sldMk cId="2317033326" sldId="279"/>
            <ac:picMk id="20" creationId="{8D9D3D20-E938-0699-657F-B883E97C1365}"/>
          </ac:picMkLst>
        </pc:picChg>
        <pc:picChg chg="mod">
          <ac:chgData name="Everardo Shain Ruvalcaba" userId="5cb91e9c-b271-4a47-af2a-6b0810fa3949" providerId="ADAL" clId="{E41ACC62-C783-4FCA-98FC-D60F661AE39A}" dt="2022-05-05T18:00:57.958" v="649" actId="14826"/>
          <ac:picMkLst>
            <pc:docMk/>
            <pc:sldMk cId="2317033326" sldId="279"/>
            <ac:picMk id="22" creationId="{0A6A895C-5978-4CAD-5EE6-E7F950B9936C}"/>
          </ac:picMkLst>
        </pc:picChg>
        <pc:picChg chg="mod">
          <ac:chgData name="Everardo Shain Ruvalcaba" userId="5cb91e9c-b271-4a47-af2a-6b0810fa3949" providerId="ADAL" clId="{E41ACC62-C783-4FCA-98FC-D60F661AE39A}" dt="2022-05-05T18:01:15.538" v="650" actId="14826"/>
          <ac:picMkLst>
            <pc:docMk/>
            <pc:sldMk cId="2317033326" sldId="279"/>
            <ac:picMk id="24" creationId="{1327A587-B799-4BB6-A6D0-221C25B600DE}"/>
          </ac:picMkLst>
        </pc:picChg>
        <pc:picChg chg="mod">
          <ac:chgData name="Everardo Shain Ruvalcaba" userId="5cb91e9c-b271-4a47-af2a-6b0810fa3949" providerId="ADAL" clId="{E41ACC62-C783-4FCA-98FC-D60F661AE39A}" dt="2022-05-05T18:01:55.964" v="651" actId="14826"/>
          <ac:picMkLst>
            <pc:docMk/>
            <pc:sldMk cId="2317033326" sldId="279"/>
            <ac:picMk id="26" creationId="{38B51CCE-4F26-86DE-4AC3-C8EB6CA241AE}"/>
          </ac:picMkLst>
        </pc:picChg>
        <pc:picChg chg="mod">
          <ac:chgData name="Everardo Shain Ruvalcaba" userId="5cb91e9c-b271-4a47-af2a-6b0810fa3949" providerId="ADAL" clId="{E41ACC62-C783-4FCA-98FC-D60F661AE39A}" dt="2022-05-05T18:02:27.113" v="654" actId="14826"/>
          <ac:picMkLst>
            <pc:docMk/>
            <pc:sldMk cId="2317033326" sldId="279"/>
            <ac:picMk id="28" creationId="{B6B989B5-6F6E-8A34-C54E-BE62508C53E4}"/>
          </ac:picMkLst>
        </pc:picChg>
      </pc:sldChg>
      <pc:sldChg chg="addSp delSp modSp add del mod ord setBg">
        <pc:chgData name="Everardo Shain Ruvalcaba" userId="5cb91e9c-b271-4a47-af2a-6b0810fa3949" providerId="ADAL" clId="{E41ACC62-C783-4FCA-98FC-D60F661AE39A}" dt="2022-05-09T23:55:30.133" v="834" actId="2696"/>
        <pc:sldMkLst>
          <pc:docMk/>
          <pc:sldMk cId="1331808442" sldId="280"/>
        </pc:sldMkLst>
        <pc:spChg chg="mod">
          <ac:chgData name="Everardo Shain Ruvalcaba" userId="5cb91e9c-b271-4a47-af2a-6b0810fa3949" providerId="ADAL" clId="{E41ACC62-C783-4FCA-98FC-D60F661AE39A}" dt="2022-05-05T17:53:21.779" v="625" actId="20577"/>
          <ac:spMkLst>
            <pc:docMk/>
            <pc:sldMk cId="1331808442" sldId="280"/>
            <ac:spMk id="2" creationId="{7913BBCA-FC88-69C9-98F5-B6366046B9FB}"/>
          </ac:spMkLst>
        </pc:spChg>
        <pc:spChg chg="add del mod">
          <ac:chgData name="Everardo Shain Ruvalcaba" userId="5cb91e9c-b271-4a47-af2a-6b0810fa3949" providerId="ADAL" clId="{E41ACC62-C783-4FCA-98FC-D60F661AE39A}" dt="2022-05-05T17:53:14.061" v="622" actId="478"/>
          <ac:spMkLst>
            <pc:docMk/>
            <pc:sldMk cId="1331808442" sldId="280"/>
            <ac:spMk id="10" creationId="{E5E5D1FE-94F7-687C-EB3B-242864254BD9}"/>
          </ac:spMkLst>
        </pc:spChg>
        <pc:graphicFrameChg chg="mod modGraphic">
          <ac:chgData name="Everardo Shain Ruvalcaba" userId="5cb91e9c-b271-4a47-af2a-6b0810fa3949" providerId="ADAL" clId="{E41ACC62-C783-4FCA-98FC-D60F661AE39A}" dt="2022-05-05T18:08:00.135" v="671"/>
          <ac:graphicFrameMkLst>
            <pc:docMk/>
            <pc:sldMk cId="1331808442" sldId="280"/>
            <ac:graphicFrameMk id="5" creationId="{CDBCD6FD-CECE-1908-63D2-00D02AD69510}"/>
          </ac:graphicFrameMkLst>
        </pc:graphicFrameChg>
        <pc:picChg chg="mod">
          <ac:chgData name="Everardo Shain Ruvalcaba" userId="5cb91e9c-b271-4a47-af2a-6b0810fa3949" providerId="ADAL" clId="{E41ACC62-C783-4FCA-98FC-D60F661AE39A}" dt="2022-05-05T18:06:01.130" v="663" actId="14826"/>
          <ac:picMkLst>
            <pc:docMk/>
            <pc:sldMk cId="1331808442" sldId="280"/>
            <ac:picMk id="16" creationId="{EA97B618-ECE0-F138-4A50-B9C9E60302B5}"/>
          </ac:picMkLst>
        </pc:picChg>
        <pc:picChg chg="mod">
          <ac:chgData name="Everardo Shain Ruvalcaba" userId="5cb91e9c-b271-4a47-af2a-6b0810fa3949" providerId="ADAL" clId="{E41ACC62-C783-4FCA-98FC-D60F661AE39A}" dt="2022-05-05T18:08:05.824" v="672" actId="1076"/>
          <ac:picMkLst>
            <pc:docMk/>
            <pc:sldMk cId="1331808442" sldId="280"/>
            <ac:picMk id="20" creationId="{8D9D3D20-E938-0699-657F-B883E97C1365}"/>
          </ac:picMkLst>
        </pc:picChg>
        <pc:picChg chg="mod">
          <ac:chgData name="Everardo Shain Ruvalcaba" userId="5cb91e9c-b271-4a47-af2a-6b0810fa3949" providerId="ADAL" clId="{E41ACC62-C783-4FCA-98FC-D60F661AE39A}" dt="2022-05-05T18:06:45.980" v="665" actId="14826"/>
          <ac:picMkLst>
            <pc:docMk/>
            <pc:sldMk cId="1331808442" sldId="280"/>
            <ac:picMk id="22" creationId="{0A6A895C-5978-4CAD-5EE6-E7F950B9936C}"/>
          </ac:picMkLst>
        </pc:picChg>
        <pc:picChg chg="mod">
          <ac:chgData name="Everardo Shain Ruvalcaba" userId="5cb91e9c-b271-4a47-af2a-6b0810fa3949" providerId="ADAL" clId="{E41ACC62-C783-4FCA-98FC-D60F661AE39A}" dt="2022-05-05T18:07:03.955" v="666" actId="14826"/>
          <ac:picMkLst>
            <pc:docMk/>
            <pc:sldMk cId="1331808442" sldId="280"/>
            <ac:picMk id="24" creationId="{1327A587-B799-4BB6-A6D0-221C25B600DE}"/>
          </ac:picMkLst>
        </pc:picChg>
        <pc:picChg chg="mod">
          <ac:chgData name="Everardo Shain Ruvalcaba" userId="5cb91e9c-b271-4a47-af2a-6b0810fa3949" providerId="ADAL" clId="{E41ACC62-C783-4FCA-98FC-D60F661AE39A}" dt="2022-05-05T18:07:21.033" v="667" actId="14826"/>
          <ac:picMkLst>
            <pc:docMk/>
            <pc:sldMk cId="1331808442" sldId="280"/>
            <ac:picMk id="26" creationId="{38B51CCE-4F26-86DE-4AC3-C8EB6CA241AE}"/>
          </ac:picMkLst>
        </pc:picChg>
        <pc:picChg chg="mod">
          <ac:chgData name="Everardo Shain Ruvalcaba" userId="5cb91e9c-b271-4a47-af2a-6b0810fa3949" providerId="ADAL" clId="{E41ACC62-C783-4FCA-98FC-D60F661AE39A}" dt="2022-05-05T18:07:40.193" v="668" actId="14826"/>
          <ac:picMkLst>
            <pc:docMk/>
            <pc:sldMk cId="1331808442" sldId="280"/>
            <ac:picMk id="28" creationId="{B6B989B5-6F6E-8A34-C54E-BE62508C53E4}"/>
          </ac:picMkLst>
        </pc:picChg>
      </pc:sldChg>
      <pc:sldChg chg="modSp add mod setBg modNotesTx">
        <pc:chgData name="Everardo Shain Ruvalcaba" userId="5cb91e9c-b271-4a47-af2a-6b0810fa3949" providerId="ADAL" clId="{E41ACC62-C783-4FCA-98FC-D60F661AE39A}" dt="2022-05-10T00:31:53.501" v="3831"/>
        <pc:sldMkLst>
          <pc:docMk/>
          <pc:sldMk cId="3431668958" sldId="280"/>
        </pc:sldMkLst>
        <pc:graphicFrameChg chg="mod">
          <ac:chgData name="Everardo Shain Ruvalcaba" userId="5cb91e9c-b271-4a47-af2a-6b0810fa3949" providerId="ADAL" clId="{E41ACC62-C783-4FCA-98FC-D60F661AE39A}" dt="2022-05-10T00:31:18.553" v="3830" actId="1035"/>
          <ac:graphicFrameMkLst>
            <pc:docMk/>
            <pc:sldMk cId="3431668958" sldId="280"/>
            <ac:graphicFrameMk id="5" creationId="{CDBCD6FD-CECE-1908-63D2-00D02AD69510}"/>
          </ac:graphicFrameMkLst>
        </pc:graphicFrameChg>
      </pc:sldChg>
      <pc:sldChg chg="addSp delSp modSp add mod ord setBg modNotesTx">
        <pc:chgData name="Everardo Shain Ruvalcaba" userId="5cb91e9c-b271-4a47-af2a-6b0810fa3949" providerId="ADAL" clId="{E41ACC62-C783-4FCA-98FC-D60F661AE39A}" dt="2022-05-10T00:33:25.723" v="3894" actId="20577"/>
        <pc:sldMkLst>
          <pc:docMk/>
          <pc:sldMk cId="1145278208" sldId="281"/>
        </pc:sldMkLst>
        <pc:spChg chg="mod">
          <ac:chgData name="Everardo Shain Ruvalcaba" userId="5cb91e9c-b271-4a47-af2a-6b0810fa3949" providerId="ADAL" clId="{E41ACC62-C783-4FCA-98FC-D60F661AE39A}" dt="2022-05-05T17:52:43.895" v="619" actId="20577"/>
          <ac:spMkLst>
            <pc:docMk/>
            <pc:sldMk cId="1145278208" sldId="281"/>
            <ac:spMk id="2" creationId="{7913BBCA-FC88-69C9-98F5-B6366046B9FB}"/>
          </ac:spMkLst>
        </pc:spChg>
        <pc:spChg chg="add del mod">
          <ac:chgData name="Everardo Shain Ruvalcaba" userId="5cb91e9c-b271-4a47-af2a-6b0810fa3949" providerId="ADAL" clId="{E41ACC62-C783-4FCA-98FC-D60F661AE39A}" dt="2022-05-05T17:51:47.819" v="598" actId="478"/>
          <ac:spMkLst>
            <pc:docMk/>
            <pc:sldMk cId="1145278208" sldId="281"/>
            <ac:spMk id="10" creationId="{A1C54332-4182-E997-DF64-C15FDCB297B5}"/>
          </ac:spMkLst>
        </pc:spChg>
        <pc:graphicFrameChg chg="mod modGraphic">
          <ac:chgData name="Everardo Shain Ruvalcaba" userId="5cb91e9c-b271-4a47-af2a-6b0810fa3949" providerId="ADAL" clId="{E41ACC62-C783-4FCA-98FC-D60F661AE39A}" dt="2022-05-05T17:52:15.893" v="605"/>
          <ac:graphicFrameMkLst>
            <pc:docMk/>
            <pc:sldMk cId="1145278208" sldId="281"/>
            <ac:graphicFrameMk id="5" creationId="{CDBCD6FD-CECE-1908-63D2-00D02AD69510}"/>
          </ac:graphicFrameMkLst>
        </pc:graphicFrameChg>
        <pc:picChg chg="mod">
          <ac:chgData name="Everardo Shain Ruvalcaba" userId="5cb91e9c-b271-4a47-af2a-6b0810fa3949" providerId="ADAL" clId="{E41ACC62-C783-4FCA-98FC-D60F661AE39A}" dt="2022-05-05T18:03:54.219" v="655" actId="14826"/>
          <ac:picMkLst>
            <pc:docMk/>
            <pc:sldMk cId="1145278208" sldId="281"/>
            <ac:picMk id="16" creationId="{EA97B618-ECE0-F138-4A50-B9C9E60302B5}"/>
          </ac:picMkLst>
        </pc:picChg>
        <pc:picChg chg="mod">
          <ac:chgData name="Everardo Shain Ruvalcaba" userId="5cb91e9c-b271-4a47-af2a-6b0810fa3949" providerId="ADAL" clId="{E41ACC62-C783-4FCA-98FC-D60F661AE39A}" dt="2022-05-05T18:04:05.461" v="656" actId="14826"/>
          <ac:picMkLst>
            <pc:docMk/>
            <pc:sldMk cId="1145278208" sldId="281"/>
            <ac:picMk id="20" creationId="{8D9D3D20-E938-0699-657F-B883E97C1365}"/>
          </ac:picMkLst>
        </pc:picChg>
        <pc:picChg chg="mod">
          <ac:chgData name="Everardo Shain Ruvalcaba" userId="5cb91e9c-b271-4a47-af2a-6b0810fa3949" providerId="ADAL" clId="{E41ACC62-C783-4FCA-98FC-D60F661AE39A}" dt="2022-05-05T18:04:23.536" v="659" actId="14826"/>
          <ac:picMkLst>
            <pc:docMk/>
            <pc:sldMk cId="1145278208" sldId="281"/>
            <ac:picMk id="22" creationId="{0A6A895C-5978-4CAD-5EE6-E7F950B9936C}"/>
          </ac:picMkLst>
        </pc:picChg>
        <pc:picChg chg="mod">
          <ac:chgData name="Everardo Shain Ruvalcaba" userId="5cb91e9c-b271-4a47-af2a-6b0810fa3949" providerId="ADAL" clId="{E41ACC62-C783-4FCA-98FC-D60F661AE39A}" dt="2022-05-05T18:04:37.879" v="660" actId="14826"/>
          <ac:picMkLst>
            <pc:docMk/>
            <pc:sldMk cId="1145278208" sldId="281"/>
            <ac:picMk id="24" creationId="{1327A587-B799-4BB6-A6D0-221C25B600DE}"/>
          </ac:picMkLst>
        </pc:picChg>
        <pc:picChg chg="mod">
          <ac:chgData name="Everardo Shain Ruvalcaba" userId="5cb91e9c-b271-4a47-af2a-6b0810fa3949" providerId="ADAL" clId="{E41ACC62-C783-4FCA-98FC-D60F661AE39A}" dt="2022-05-05T18:04:51.045" v="661" actId="14826"/>
          <ac:picMkLst>
            <pc:docMk/>
            <pc:sldMk cId="1145278208" sldId="281"/>
            <ac:picMk id="26" creationId="{38B51CCE-4F26-86DE-4AC3-C8EB6CA241AE}"/>
          </ac:picMkLst>
        </pc:picChg>
        <pc:picChg chg="mod">
          <ac:chgData name="Everardo Shain Ruvalcaba" userId="5cb91e9c-b271-4a47-af2a-6b0810fa3949" providerId="ADAL" clId="{E41ACC62-C783-4FCA-98FC-D60F661AE39A}" dt="2022-05-05T18:05:04.875" v="662" actId="14826"/>
          <ac:picMkLst>
            <pc:docMk/>
            <pc:sldMk cId="1145278208" sldId="281"/>
            <ac:picMk id="28" creationId="{B6B989B5-6F6E-8A34-C54E-BE62508C53E4}"/>
          </ac:picMkLst>
        </pc:picChg>
      </pc:sldChg>
      <pc:sldChg chg="delSp modSp add mod ord">
        <pc:chgData name="Everardo Shain Ruvalcaba" userId="5cb91e9c-b271-4a47-af2a-6b0810fa3949" providerId="ADAL" clId="{E41ACC62-C783-4FCA-98FC-D60F661AE39A}" dt="2022-05-11T20:29:32.717" v="3899" actId="1036"/>
        <pc:sldMkLst>
          <pc:docMk/>
          <pc:sldMk cId="3143565350" sldId="282"/>
        </pc:sldMkLst>
        <pc:spChg chg="del mod">
          <ac:chgData name="Everardo Shain Ruvalcaba" userId="5cb91e9c-b271-4a47-af2a-6b0810fa3949" providerId="ADAL" clId="{E41ACC62-C783-4FCA-98FC-D60F661AE39A}" dt="2022-05-10T00:14:50.192" v="3792" actId="478"/>
          <ac:spMkLst>
            <pc:docMk/>
            <pc:sldMk cId="3143565350" sldId="282"/>
            <ac:spMk id="2" creationId="{7913BBCA-FC88-69C9-98F5-B6366046B9FB}"/>
          </ac:spMkLst>
        </pc:spChg>
        <pc:spChg chg="del">
          <ac:chgData name="Everardo Shain Ruvalcaba" userId="5cb91e9c-b271-4a47-af2a-6b0810fa3949" providerId="ADAL" clId="{E41ACC62-C783-4FCA-98FC-D60F661AE39A}" dt="2022-05-05T18:10:27.644" v="690" actId="478"/>
          <ac:spMkLst>
            <pc:docMk/>
            <pc:sldMk cId="3143565350" sldId="282"/>
            <ac:spMk id="4" creationId="{5976B74F-D35C-2172-12EC-38A0138BC55D}"/>
          </ac:spMkLst>
        </pc:spChg>
        <pc:picChg chg="del">
          <ac:chgData name="Everardo Shain Ruvalcaba" userId="5cb91e9c-b271-4a47-af2a-6b0810fa3949" providerId="ADAL" clId="{E41ACC62-C783-4FCA-98FC-D60F661AE39A}" dt="2022-05-05T18:10:29.982" v="691" actId="478"/>
          <ac:picMkLst>
            <pc:docMk/>
            <pc:sldMk cId="3143565350" sldId="282"/>
            <ac:picMk id="3" creationId="{4A0C1440-1636-816A-03A3-2873FEEE519E}"/>
          </ac:picMkLst>
        </pc:picChg>
        <pc:picChg chg="mod">
          <ac:chgData name="Everardo Shain Ruvalcaba" userId="5cb91e9c-b271-4a47-af2a-6b0810fa3949" providerId="ADAL" clId="{E41ACC62-C783-4FCA-98FC-D60F661AE39A}" dt="2022-05-11T20:29:32.717" v="3899" actId="1036"/>
          <ac:picMkLst>
            <pc:docMk/>
            <pc:sldMk cId="3143565350" sldId="282"/>
            <ac:picMk id="4" creationId="{59407B45-8DDE-BBF0-C2A3-8A7935150D67}"/>
          </ac:picMkLst>
        </pc:picChg>
      </pc:sldChg>
      <pc:sldChg chg="delSp modSp add mod ord">
        <pc:chgData name="Everardo Shain Ruvalcaba" userId="5cb91e9c-b271-4a47-af2a-6b0810fa3949" providerId="ADAL" clId="{E41ACC62-C783-4FCA-98FC-D60F661AE39A}" dt="2022-05-10T00:14:43.290" v="3790" actId="478"/>
        <pc:sldMkLst>
          <pc:docMk/>
          <pc:sldMk cId="1947521065" sldId="283"/>
        </pc:sldMkLst>
        <pc:spChg chg="del mod">
          <ac:chgData name="Everardo Shain Ruvalcaba" userId="5cb91e9c-b271-4a47-af2a-6b0810fa3949" providerId="ADAL" clId="{E41ACC62-C783-4FCA-98FC-D60F661AE39A}" dt="2022-05-10T00:14:43.290" v="3790" actId="478"/>
          <ac:spMkLst>
            <pc:docMk/>
            <pc:sldMk cId="1947521065" sldId="283"/>
            <ac:spMk id="2" creationId="{7913BBCA-FC88-69C9-98F5-B6366046B9FB}"/>
          </ac:spMkLst>
        </pc:spChg>
        <pc:spChg chg="del">
          <ac:chgData name="Everardo Shain Ruvalcaba" userId="5cb91e9c-b271-4a47-af2a-6b0810fa3949" providerId="ADAL" clId="{E41ACC62-C783-4FCA-98FC-D60F661AE39A}" dt="2022-05-05T18:10:56.772" v="709" actId="478"/>
          <ac:spMkLst>
            <pc:docMk/>
            <pc:sldMk cId="1947521065" sldId="283"/>
            <ac:spMk id="4" creationId="{5976B74F-D35C-2172-12EC-38A0138BC55D}"/>
          </ac:spMkLst>
        </pc:spChg>
        <pc:picChg chg="del">
          <ac:chgData name="Everardo Shain Ruvalcaba" userId="5cb91e9c-b271-4a47-af2a-6b0810fa3949" providerId="ADAL" clId="{E41ACC62-C783-4FCA-98FC-D60F661AE39A}" dt="2022-05-05T18:10:57.477" v="710" actId="478"/>
          <ac:picMkLst>
            <pc:docMk/>
            <pc:sldMk cId="1947521065" sldId="283"/>
            <ac:picMk id="3" creationId="{4A0C1440-1636-816A-03A3-2873FEEE519E}"/>
          </ac:picMkLst>
        </pc:picChg>
      </pc:sldChg>
      <pc:sldChg chg="delSp modSp add mod ord">
        <pc:chgData name="Everardo Shain Ruvalcaba" userId="5cb91e9c-b271-4a47-af2a-6b0810fa3949" providerId="ADAL" clId="{E41ACC62-C783-4FCA-98FC-D60F661AE39A}" dt="2022-05-10T00:14:39.570" v="3789" actId="478"/>
        <pc:sldMkLst>
          <pc:docMk/>
          <pc:sldMk cId="273503159" sldId="284"/>
        </pc:sldMkLst>
        <pc:spChg chg="del mod">
          <ac:chgData name="Everardo Shain Ruvalcaba" userId="5cb91e9c-b271-4a47-af2a-6b0810fa3949" providerId="ADAL" clId="{E41ACC62-C783-4FCA-98FC-D60F661AE39A}" dt="2022-05-10T00:14:39.570" v="3789" actId="478"/>
          <ac:spMkLst>
            <pc:docMk/>
            <pc:sldMk cId="273503159" sldId="284"/>
            <ac:spMk id="2" creationId="{7913BBCA-FC88-69C9-98F5-B6366046B9FB}"/>
          </ac:spMkLst>
        </pc:spChg>
        <pc:spChg chg="del">
          <ac:chgData name="Everardo Shain Ruvalcaba" userId="5cb91e9c-b271-4a47-af2a-6b0810fa3949" providerId="ADAL" clId="{E41ACC62-C783-4FCA-98FC-D60F661AE39A}" dt="2022-05-05T18:11:11.738" v="728" actId="478"/>
          <ac:spMkLst>
            <pc:docMk/>
            <pc:sldMk cId="273503159" sldId="284"/>
            <ac:spMk id="4" creationId="{5976B74F-D35C-2172-12EC-38A0138BC55D}"/>
          </ac:spMkLst>
        </pc:spChg>
        <pc:picChg chg="del">
          <ac:chgData name="Everardo Shain Ruvalcaba" userId="5cb91e9c-b271-4a47-af2a-6b0810fa3949" providerId="ADAL" clId="{E41ACC62-C783-4FCA-98FC-D60F661AE39A}" dt="2022-05-05T18:11:12.321" v="729" actId="478"/>
          <ac:picMkLst>
            <pc:docMk/>
            <pc:sldMk cId="273503159" sldId="284"/>
            <ac:picMk id="3" creationId="{4A0C1440-1636-816A-03A3-2873FEEE519E}"/>
          </ac:picMkLst>
        </pc:picChg>
      </pc:sldChg>
      <pc:sldChg chg="delSp modSp add mod ord">
        <pc:chgData name="Everardo Shain Ruvalcaba" userId="5cb91e9c-b271-4a47-af2a-6b0810fa3949" providerId="ADAL" clId="{E41ACC62-C783-4FCA-98FC-D60F661AE39A}" dt="2022-05-10T00:14:36.549" v="3788" actId="478"/>
        <pc:sldMkLst>
          <pc:docMk/>
          <pc:sldMk cId="2417249601" sldId="285"/>
        </pc:sldMkLst>
        <pc:spChg chg="del mod">
          <ac:chgData name="Everardo Shain Ruvalcaba" userId="5cb91e9c-b271-4a47-af2a-6b0810fa3949" providerId="ADAL" clId="{E41ACC62-C783-4FCA-98FC-D60F661AE39A}" dt="2022-05-10T00:14:36.549" v="3788" actId="478"/>
          <ac:spMkLst>
            <pc:docMk/>
            <pc:sldMk cId="2417249601" sldId="285"/>
            <ac:spMk id="2" creationId="{7913BBCA-FC88-69C9-98F5-B6366046B9FB}"/>
          </ac:spMkLst>
        </pc:spChg>
        <pc:spChg chg="del">
          <ac:chgData name="Everardo Shain Ruvalcaba" userId="5cb91e9c-b271-4a47-af2a-6b0810fa3949" providerId="ADAL" clId="{E41ACC62-C783-4FCA-98FC-D60F661AE39A}" dt="2022-05-05T18:11:40.053" v="747" actId="478"/>
          <ac:spMkLst>
            <pc:docMk/>
            <pc:sldMk cId="2417249601" sldId="285"/>
            <ac:spMk id="4" creationId="{5976B74F-D35C-2172-12EC-38A0138BC55D}"/>
          </ac:spMkLst>
        </pc:spChg>
        <pc:picChg chg="del">
          <ac:chgData name="Everardo Shain Ruvalcaba" userId="5cb91e9c-b271-4a47-af2a-6b0810fa3949" providerId="ADAL" clId="{E41ACC62-C783-4FCA-98FC-D60F661AE39A}" dt="2022-05-05T18:11:40.517" v="748" actId="478"/>
          <ac:picMkLst>
            <pc:docMk/>
            <pc:sldMk cId="2417249601" sldId="285"/>
            <ac:picMk id="3" creationId="{4A0C1440-1636-816A-03A3-2873FEEE519E}"/>
          </ac:picMkLst>
        </pc:picChg>
      </pc:sldChg>
      <pc:sldChg chg="delSp add mod ord">
        <pc:chgData name="Everardo Shain Ruvalcaba" userId="5cb91e9c-b271-4a47-af2a-6b0810fa3949" providerId="ADAL" clId="{E41ACC62-C783-4FCA-98FC-D60F661AE39A}" dt="2022-05-10T00:51:27.892" v="3898"/>
        <pc:sldMkLst>
          <pc:docMk/>
          <pc:sldMk cId="569243730" sldId="286"/>
        </pc:sldMkLst>
        <pc:spChg chg="del">
          <ac:chgData name="Everardo Shain Ruvalcaba" userId="5cb91e9c-b271-4a47-af2a-6b0810fa3949" providerId="ADAL" clId="{E41ACC62-C783-4FCA-98FC-D60F661AE39A}" dt="2022-05-10T00:14:46.041" v="3791" actId="478"/>
          <ac:spMkLst>
            <pc:docMk/>
            <pc:sldMk cId="569243730" sldId="286"/>
            <ac:spMk id="2" creationId="{7913BBCA-FC88-69C9-98F5-B6366046B9FB}"/>
          </ac:spMkLst>
        </pc:spChg>
      </pc:sldChg>
      <pc:sldChg chg="delSp modSp add del mod ord">
        <pc:chgData name="Everardo Shain Ruvalcaba" userId="5cb91e9c-b271-4a47-af2a-6b0810fa3949" providerId="ADAL" clId="{E41ACC62-C783-4FCA-98FC-D60F661AE39A}" dt="2022-05-09T23:55:30.133" v="834" actId="2696"/>
        <pc:sldMkLst>
          <pc:docMk/>
          <pc:sldMk cId="833596130" sldId="286"/>
        </pc:sldMkLst>
        <pc:spChg chg="mod">
          <ac:chgData name="Everardo Shain Ruvalcaba" userId="5cb91e9c-b271-4a47-af2a-6b0810fa3949" providerId="ADAL" clId="{E41ACC62-C783-4FCA-98FC-D60F661AE39A}" dt="2022-05-05T18:12:22.911" v="765" actId="20577"/>
          <ac:spMkLst>
            <pc:docMk/>
            <pc:sldMk cId="833596130" sldId="286"/>
            <ac:spMk id="2" creationId="{7913BBCA-FC88-69C9-98F5-B6366046B9FB}"/>
          </ac:spMkLst>
        </pc:spChg>
        <pc:spChg chg="del">
          <ac:chgData name="Everardo Shain Ruvalcaba" userId="5cb91e9c-b271-4a47-af2a-6b0810fa3949" providerId="ADAL" clId="{E41ACC62-C783-4FCA-98FC-D60F661AE39A}" dt="2022-05-05T18:12:35.769" v="768" actId="478"/>
          <ac:spMkLst>
            <pc:docMk/>
            <pc:sldMk cId="833596130" sldId="286"/>
            <ac:spMk id="4" creationId="{5976B74F-D35C-2172-12EC-38A0138BC55D}"/>
          </ac:spMkLst>
        </pc:spChg>
        <pc:picChg chg="del">
          <ac:chgData name="Everardo Shain Ruvalcaba" userId="5cb91e9c-b271-4a47-af2a-6b0810fa3949" providerId="ADAL" clId="{E41ACC62-C783-4FCA-98FC-D60F661AE39A}" dt="2022-05-05T18:12:38.080" v="769" actId="478"/>
          <ac:picMkLst>
            <pc:docMk/>
            <pc:sldMk cId="833596130" sldId="286"/>
            <ac:picMk id="3" creationId="{4A0C1440-1636-816A-03A3-2873FEEE519E}"/>
          </ac:picMkLst>
        </pc:picChg>
      </pc:sldChg>
      <pc:sldChg chg="add del">
        <pc:chgData name="Everardo Shain Ruvalcaba" userId="5cb91e9c-b271-4a47-af2a-6b0810fa3949" providerId="ADAL" clId="{E41ACC62-C783-4FCA-98FC-D60F661AE39A}" dt="2022-05-05T18:12:32.172" v="767"/>
        <pc:sldMkLst>
          <pc:docMk/>
          <pc:sldMk cId="704194952" sldId="287"/>
        </pc:sldMkLst>
      </pc:sldChg>
      <pc:sldChg chg="addSp delSp modSp mod">
        <pc:chgData name="Everardo Shain Ruvalcaba" userId="5cb91e9c-b271-4a47-af2a-6b0810fa3949" providerId="ADAL" clId="{E41ACC62-C783-4FCA-98FC-D60F661AE39A}" dt="2022-05-11T23:13:13.224" v="3901" actId="478"/>
        <pc:sldMkLst>
          <pc:docMk/>
          <pc:sldMk cId="3836194137" sldId="292"/>
        </pc:sldMkLst>
        <pc:graphicFrameChg chg="add del mod">
          <ac:chgData name="Everardo Shain Ruvalcaba" userId="5cb91e9c-b271-4a47-af2a-6b0810fa3949" providerId="ADAL" clId="{E41ACC62-C783-4FCA-98FC-D60F661AE39A}" dt="2022-05-11T23:13:13.224" v="3901" actId="478"/>
          <ac:graphicFrameMkLst>
            <pc:docMk/>
            <pc:sldMk cId="3836194137" sldId="292"/>
            <ac:graphicFrameMk id="4" creationId="{B913E08B-03CF-B32D-1979-34253A8C55A3}"/>
          </ac:graphicFrameMkLst>
        </pc:graphicFrameChg>
      </pc:sldChg>
      <pc:sldChg chg="add del setBg">
        <pc:chgData name="Everardo Shain Ruvalcaba" userId="5cb91e9c-b271-4a47-af2a-6b0810fa3949" providerId="ADAL" clId="{E41ACC62-C783-4FCA-98FC-D60F661AE39A}" dt="2022-05-11T23:15:04.686" v="3903" actId="47"/>
        <pc:sldMkLst>
          <pc:docMk/>
          <pc:sldMk cId="3999069915" sldId="293"/>
        </pc:sldMkLst>
      </pc:sldChg>
      <pc:sldChg chg="add del">
        <pc:chgData name="Everardo Shain Ruvalcaba" userId="5cb91e9c-b271-4a47-af2a-6b0810fa3949" providerId="ADAL" clId="{E41ACC62-C783-4FCA-98FC-D60F661AE39A}" dt="2022-05-11T23:15:04.686" v="3903" actId="47"/>
        <pc:sldMkLst>
          <pc:docMk/>
          <pc:sldMk cId="318635737" sldId="294"/>
        </pc:sldMkLst>
      </pc:sldChg>
      <pc:sldChg chg="add del setBg">
        <pc:chgData name="Everardo Shain Ruvalcaba" userId="5cb91e9c-b271-4a47-af2a-6b0810fa3949" providerId="ADAL" clId="{E41ACC62-C783-4FCA-98FC-D60F661AE39A}" dt="2022-05-11T23:15:04.686" v="3903" actId="47"/>
        <pc:sldMkLst>
          <pc:docMk/>
          <pc:sldMk cId="2236963081" sldId="295"/>
        </pc:sldMkLst>
      </pc:sldChg>
      <pc:sldChg chg="add del">
        <pc:chgData name="Everardo Shain Ruvalcaba" userId="5cb91e9c-b271-4a47-af2a-6b0810fa3949" providerId="ADAL" clId="{E41ACC62-C783-4FCA-98FC-D60F661AE39A}" dt="2022-05-11T23:15:04.686" v="3903" actId="47"/>
        <pc:sldMkLst>
          <pc:docMk/>
          <pc:sldMk cId="3560516278" sldId="296"/>
        </pc:sldMkLst>
      </pc:sldChg>
      <pc:sldChg chg="add del">
        <pc:chgData name="Everardo Shain Ruvalcaba" userId="5cb91e9c-b271-4a47-af2a-6b0810fa3949" providerId="ADAL" clId="{E41ACC62-C783-4FCA-98FC-D60F661AE39A}" dt="2022-05-11T23:15:04.686" v="3903" actId="47"/>
        <pc:sldMkLst>
          <pc:docMk/>
          <pc:sldMk cId="3409315125" sldId="297"/>
        </pc:sldMkLst>
      </pc:sldChg>
    </pc:docChg>
  </pc:docChgLst>
  <pc:docChgLst>
    <pc:chgData name="Cristian Romero Fernández" userId="b8ef57cb-15eb-4176-a037-76feb9f07ae8" providerId="ADAL" clId="{0F6169FE-C091-4D1A-8A17-C555AE879836}"/>
    <pc:docChg chg="custSel modSld">
      <pc:chgData name="Cristian Romero Fernández" userId="b8ef57cb-15eb-4176-a037-76feb9f07ae8" providerId="ADAL" clId="{0F6169FE-C091-4D1A-8A17-C555AE879836}" dt="2022-05-11T02:00:18.486" v="991"/>
      <pc:docMkLst>
        <pc:docMk/>
      </pc:docMkLst>
      <pc:sldChg chg="addSp modSp mod modNotesTx">
        <pc:chgData name="Cristian Romero Fernández" userId="b8ef57cb-15eb-4176-a037-76feb9f07ae8" providerId="ADAL" clId="{0F6169FE-C091-4D1A-8A17-C555AE879836}" dt="2022-05-11T01:58:39.922" v="990" actId="20577"/>
        <pc:sldMkLst>
          <pc:docMk/>
          <pc:sldMk cId="1196538861" sldId="260"/>
        </pc:sldMkLst>
        <pc:picChg chg="add mod">
          <ac:chgData name="Cristian Romero Fernández" userId="b8ef57cb-15eb-4176-a037-76feb9f07ae8" providerId="ADAL" clId="{0F6169FE-C091-4D1A-8A17-C555AE879836}" dt="2022-05-11T01:05:20.642" v="14" actId="1076"/>
          <ac:picMkLst>
            <pc:docMk/>
            <pc:sldMk cId="1196538861" sldId="260"/>
            <ac:picMk id="3" creationId="{CA3FE3AD-DD12-6C0E-E29F-6AA5FA4082E9}"/>
          </ac:picMkLst>
        </pc:picChg>
        <pc:picChg chg="add mod">
          <ac:chgData name="Cristian Romero Fernández" userId="b8ef57cb-15eb-4176-a037-76feb9f07ae8" providerId="ADAL" clId="{0F6169FE-C091-4D1A-8A17-C555AE879836}" dt="2022-05-11T01:02:44.771" v="4" actId="1076"/>
          <ac:picMkLst>
            <pc:docMk/>
            <pc:sldMk cId="1196538861" sldId="260"/>
            <ac:picMk id="1026" creationId="{6C2A5FAD-A42A-8CF7-2DB1-E5A11721CE2D}"/>
          </ac:picMkLst>
        </pc:picChg>
        <pc:picChg chg="add mod">
          <ac:chgData name="Cristian Romero Fernández" userId="b8ef57cb-15eb-4176-a037-76feb9f07ae8" providerId="ADAL" clId="{0F6169FE-C091-4D1A-8A17-C555AE879836}" dt="2022-05-11T01:03:36.388" v="9" actId="1076"/>
          <ac:picMkLst>
            <pc:docMk/>
            <pc:sldMk cId="1196538861" sldId="260"/>
            <ac:picMk id="1028" creationId="{E92A1AC4-07B8-04CC-DAF2-FCF7CFC4F324}"/>
          </ac:picMkLst>
        </pc:picChg>
        <pc:picChg chg="mod">
          <ac:chgData name="Cristian Romero Fernández" userId="b8ef57cb-15eb-4176-a037-76feb9f07ae8" providerId="ADAL" clId="{0F6169FE-C091-4D1A-8A17-C555AE879836}" dt="2022-05-11T01:47:38.768" v="968" actId="1076"/>
          <ac:picMkLst>
            <pc:docMk/>
            <pc:sldMk cId="1196538861" sldId="260"/>
            <ac:picMk id="4098" creationId="{653EFDCB-E4E0-74F7-DF01-6F38435A2A63}"/>
          </ac:picMkLst>
        </pc:picChg>
      </pc:sldChg>
      <pc:sldChg chg="modNotesTx">
        <pc:chgData name="Cristian Romero Fernández" userId="b8ef57cb-15eb-4176-a037-76feb9f07ae8" providerId="ADAL" clId="{0F6169FE-C091-4D1A-8A17-C555AE879836}" dt="2022-05-11T01:25:58.210" v="623" actId="20577"/>
        <pc:sldMkLst>
          <pc:docMk/>
          <pc:sldMk cId="1349399101" sldId="290"/>
        </pc:sldMkLst>
      </pc:sldChg>
      <pc:sldChg chg="modSp mod">
        <pc:chgData name="Cristian Romero Fernández" userId="b8ef57cb-15eb-4176-a037-76feb9f07ae8" providerId="ADAL" clId="{0F6169FE-C091-4D1A-8A17-C555AE879836}" dt="2022-05-11T02:00:18.486" v="991"/>
        <pc:sldMkLst>
          <pc:docMk/>
          <pc:sldMk cId="3836194137" sldId="292"/>
        </pc:sldMkLst>
        <pc:spChg chg="mod">
          <ac:chgData name="Cristian Romero Fernández" userId="b8ef57cb-15eb-4176-a037-76feb9f07ae8" providerId="ADAL" clId="{0F6169FE-C091-4D1A-8A17-C555AE879836}" dt="2022-05-11T02:00:18.486" v="991"/>
          <ac:spMkLst>
            <pc:docMk/>
            <pc:sldMk cId="3836194137" sldId="292"/>
            <ac:spMk id="3" creationId="{DA20E2A6-47D3-D6BA-91F9-C43CA43690C4}"/>
          </ac:spMkLst>
        </pc:spChg>
      </pc:sldChg>
    </pc:docChg>
  </pc:docChgLst>
  <pc:docChgLst>
    <pc:chgData name="Jesús Manuel Vargas Cruz" userId="584cec22-318c-4007-9bbf-55c568633910" providerId="ADAL" clId="{E173F951-55D7-4448-8932-A6476E28EA75}"/>
    <pc:docChg chg="undo custSel addSld delSld modSld delMainMaster">
      <pc:chgData name="Jesús Manuel Vargas Cruz" userId="584cec22-318c-4007-9bbf-55c568633910" providerId="ADAL" clId="{E173F951-55D7-4448-8932-A6476E28EA75}" dt="2022-05-11T02:00:20.032" v="1015" actId="20577"/>
      <pc:docMkLst>
        <pc:docMk/>
      </pc:docMkLst>
      <pc:sldChg chg="addSp delSp modSp new del mod">
        <pc:chgData name="Jesús Manuel Vargas Cruz" userId="584cec22-318c-4007-9bbf-55c568633910" providerId="ADAL" clId="{E173F951-55D7-4448-8932-A6476E28EA75}" dt="2022-05-11T00:19:56.439" v="363" actId="47"/>
        <pc:sldMkLst>
          <pc:docMk/>
          <pc:sldMk cId="359550701" sldId="256"/>
        </pc:sldMkLst>
        <pc:spChg chg="add del mod">
          <ac:chgData name="Jesús Manuel Vargas Cruz" userId="584cec22-318c-4007-9bbf-55c568633910" providerId="ADAL" clId="{E173F951-55D7-4448-8932-A6476E28EA75}" dt="2022-05-11T00:12:17.472" v="301" actId="21"/>
          <ac:spMkLst>
            <pc:docMk/>
            <pc:sldMk cId="359550701" sldId="256"/>
            <ac:spMk id="2" creationId="{DCFB4383-1146-A435-912E-9753EFE16A07}"/>
          </ac:spMkLst>
        </pc:spChg>
        <pc:spChg chg="add del mod">
          <ac:chgData name="Jesús Manuel Vargas Cruz" userId="584cec22-318c-4007-9bbf-55c568633910" providerId="ADAL" clId="{E173F951-55D7-4448-8932-A6476E28EA75}" dt="2022-05-11T00:12:17.472" v="301" actId="21"/>
          <ac:spMkLst>
            <pc:docMk/>
            <pc:sldMk cId="359550701" sldId="256"/>
            <ac:spMk id="3" creationId="{5AC2C029-9F52-77F7-6EA7-93E7145BCAD3}"/>
          </ac:spMkLst>
        </pc:spChg>
        <pc:spChg chg="add del mod">
          <ac:chgData name="Jesús Manuel Vargas Cruz" userId="584cec22-318c-4007-9bbf-55c568633910" providerId="ADAL" clId="{E173F951-55D7-4448-8932-A6476E28EA75}" dt="2022-05-11T00:12:17.472" v="301" actId="21"/>
          <ac:spMkLst>
            <pc:docMk/>
            <pc:sldMk cId="359550701" sldId="256"/>
            <ac:spMk id="5" creationId="{72B34005-BAFE-BBC5-9A5F-5BB29865304D}"/>
          </ac:spMkLst>
        </pc:spChg>
        <pc:spChg chg="add del mod">
          <ac:chgData name="Jesús Manuel Vargas Cruz" userId="584cec22-318c-4007-9bbf-55c568633910" providerId="ADAL" clId="{E173F951-55D7-4448-8932-A6476E28EA75}" dt="2022-05-11T00:12:17.472" v="301" actId="21"/>
          <ac:spMkLst>
            <pc:docMk/>
            <pc:sldMk cId="359550701" sldId="256"/>
            <ac:spMk id="7" creationId="{7BD1DCDF-A440-3188-1686-3BE5B228E755}"/>
          </ac:spMkLst>
        </pc:spChg>
      </pc:sldChg>
      <pc:sldChg chg="addSp delSp modSp new mod modClrScheme chgLayout">
        <pc:chgData name="Jesús Manuel Vargas Cruz" userId="584cec22-318c-4007-9bbf-55c568633910" providerId="ADAL" clId="{E173F951-55D7-4448-8932-A6476E28EA75}" dt="2022-05-11T01:48:05.369" v="978" actId="14100"/>
        <pc:sldMkLst>
          <pc:docMk/>
          <pc:sldMk cId="2001482348" sldId="257"/>
        </pc:sldMkLst>
        <pc:spChg chg="add mod ord">
          <ac:chgData name="Jesús Manuel Vargas Cruz" userId="584cec22-318c-4007-9bbf-55c568633910" providerId="ADAL" clId="{E173F951-55D7-4448-8932-A6476E28EA75}" dt="2022-05-11T01:48:05.369" v="978" actId="14100"/>
          <ac:spMkLst>
            <pc:docMk/>
            <pc:sldMk cId="2001482348" sldId="257"/>
            <ac:spMk id="2" creationId="{83AEF73C-B679-696C-1A33-A64FCBA5D4A1}"/>
          </ac:spMkLst>
        </pc:spChg>
        <pc:spChg chg="add del mod">
          <ac:chgData name="Jesús Manuel Vargas Cruz" userId="584cec22-318c-4007-9bbf-55c568633910" providerId="ADAL" clId="{E173F951-55D7-4448-8932-A6476E28EA75}" dt="2022-05-04T23:22:35.376" v="18"/>
          <ac:spMkLst>
            <pc:docMk/>
            <pc:sldMk cId="2001482348" sldId="257"/>
            <ac:spMk id="3" creationId="{0253B79D-5E43-84C8-5883-A7C4598B4447}"/>
          </ac:spMkLst>
        </pc:spChg>
        <pc:spChg chg="add mod">
          <ac:chgData name="Jesús Manuel Vargas Cruz" userId="584cec22-318c-4007-9bbf-55c568633910" providerId="ADAL" clId="{E173F951-55D7-4448-8932-A6476E28EA75}" dt="2022-05-11T00:54:42.573" v="549" actId="13822"/>
          <ac:spMkLst>
            <pc:docMk/>
            <pc:sldMk cId="2001482348" sldId="257"/>
            <ac:spMk id="8" creationId="{1C0F987A-B5C4-69AD-70D5-6B0BE872A71E}"/>
          </ac:spMkLst>
        </pc:spChg>
        <pc:spChg chg="add mod">
          <ac:chgData name="Jesús Manuel Vargas Cruz" userId="584cec22-318c-4007-9bbf-55c568633910" providerId="ADAL" clId="{E173F951-55D7-4448-8932-A6476E28EA75}" dt="2022-05-11T00:54:42.573" v="549" actId="13822"/>
          <ac:spMkLst>
            <pc:docMk/>
            <pc:sldMk cId="2001482348" sldId="257"/>
            <ac:spMk id="14" creationId="{2041400E-A1A0-3604-D5E2-EEDA44841AFA}"/>
          </ac:spMkLst>
        </pc:spChg>
        <pc:spChg chg="add mod">
          <ac:chgData name="Jesús Manuel Vargas Cruz" userId="584cec22-318c-4007-9bbf-55c568633910" providerId="ADAL" clId="{E173F951-55D7-4448-8932-A6476E28EA75}" dt="2022-05-11T01:09:31.205" v="695" actId="13822"/>
          <ac:spMkLst>
            <pc:docMk/>
            <pc:sldMk cId="2001482348" sldId="257"/>
            <ac:spMk id="16" creationId="{B5C58F3B-DE38-3D18-FB36-E6E62EA80BC7}"/>
          </ac:spMkLst>
        </pc:spChg>
        <pc:spChg chg="add del mod">
          <ac:chgData name="Jesús Manuel Vargas Cruz" userId="584cec22-318c-4007-9bbf-55c568633910" providerId="ADAL" clId="{E173F951-55D7-4448-8932-A6476E28EA75}" dt="2022-05-11T01:09:50.943" v="699" actId="478"/>
          <ac:spMkLst>
            <pc:docMk/>
            <pc:sldMk cId="2001482348" sldId="257"/>
            <ac:spMk id="17" creationId="{0CD6F696-D152-DAF1-D34D-71DEAB8AA44E}"/>
          </ac:spMkLst>
        </pc:spChg>
        <pc:grpChg chg="add mod">
          <ac:chgData name="Jesús Manuel Vargas Cruz" userId="584cec22-318c-4007-9bbf-55c568633910" providerId="ADAL" clId="{E173F951-55D7-4448-8932-A6476E28EA75}" dt="2022-05-11T00:44:14.120" v="526" actId="1076"/>
          <ac:grpSpMkLst>
            <pc:docMk/>
            <pc:sldMk cId="2001482348" sldId="257"/>
            <ac:grpSpMk id="15" creationId="{0A9FC554-AD48-BDA8-D167-9D9670975D55}"/>
          </ac:grpSpMkLst>
        </pc:grpChg>
        <pc:picChg chg="del">
          <ac:chgData name="Jesús Manuel Vargas Cruz" userId="584cec22-318c-4007-9bbf-55c568633910" providerId="ADAL" clId="{E173F951-55D7-4448-8932-A6476E28EA75}" dt="2022-05-11T00:25:16.883" v="365" actId="478"/>
          <ac:picMkLst>
            <pc:docMk/>
            <pc:sldMk cId="2001482348" sldId="257"/>
            <ac:picMk id="3" creationId="{6EB39296-C470-3C0A-8949-1656ECA327C4}"/>
          </ac:picMkLst>
        </pc:picChg>
        <pc:picChg chg="add del mod">
          <ac:chgData name="Jesús Manuel Vargas Cruz" userId="584cec22-318c-4007-9bbf-55c568633910" providerId="ADAL" clId="{E173F951-55D7-4448-8932-A6476E28EA75}" dt="2022-05-11T00:25:22.106" v="372"/>
          <ac:picMkLst>
            <pc:docMk/>
            <pc:sldMk cId="2001482348" sldId="257"/>
            <ac:picMk id="5" creationId="{337C84EC-D084-5656-D203-3EBA8F512FBE}"/>
          </ac:picMkLst>
        </pc:picChg>
        <pc:picChg chg="add mod">
          <ac:chgData name="Jesús Manuel Vargas Cruz" userId="584cec22-318c-4007-9bbf-55c568633910" providerId="ADAL" clId="{E173F951-55D7-4448-8932-A6476E28EA75}" dt="2022-05-11T00:44:06.789" v="525" actId="164"/>
          <ac:picMkLst>
            <pc:docMk/>
            <pc:sldMk cId="2001482348" sldId="257"/>
            <ac:picMk id="7" creationId="{C09D4518-1375-32D8-0A0F-B84F37633946}"/>
          </ac:picMkLst>
        </pc:picChg>
        <pc:picChg chg="add mod">
          <ac:chgData name="Jesús Manuel Vargas Cruz" userId="584cec22-318c-4007-9bbf-55c568633910" providerId="ADAL" clId="{E173F951-55D7-4448-8932-A6476E28EA75}" dt="2022-05-11T00:44:31.946" v="530" actId="1076"/>
          <ac:picMkLst>
            <pc:docMk/>
            <pc:sldMk cId="2001482348" sldId="257"/>
            <ac:picMk id="10" creationId="{A0E8D0AC-3D5F-37CA-8942-C7193F94DC67}"/>
          </ac:picMkLst>
        </pc:picChg>
        <pc:cxnChg chg="add del mod">
          <ac:chgData name="Jesús Manuel Vargas Cruz" userId="584cec22-318c-4007-9bbf-55c568633910" providerId="ADAL" clId="{E173F951-55D7-4448-8932-A6476E28EA75}" dt="2022-05-11T00:43:38.943" v="447" actId="478"/>
          <ac:cxnSpMkLst>
            <pc:docMk/>
            <pc:sldMk cId="2001482348" sldId="257"/>
            <ac:cxnSpMk id="12" creationId="{489795D3-A69E-9824-62E4-5C102FB6431D}"/>
          </ac:cxnSpMkLst>
        </pc:cxnChg>
        <pc:cxnChg chg="add mod">
          <ac:chgData name="Jesús Manuel Vargas Cruz" userId="584cec22-318c-4007-9bbf-55c568633910" providerId="ADAL" clId="{E173F951-55D7-4448-8932-A6476E28EA75}" dt="2022-05-11T01:10:29.198" v="709" actId="14100"/>
          <ac:cxnSpMkLst>
            <pc:docMk/>
            <pc:sldMk cId="2001482348" sldId="257"/>
            <ac:cxnSpMk id="19" creationId="{45D95EDA-3C30-3907-4871-B4FE91FB962A}"/>
          </ac:cxnSpMkLst>
        </pc:cxnChg>
        <pc:cxnChg chg="add mod">
          <ac:chgData name="Jesús Manuel Vargas Cruz" userId="584cec22-318c-4007-9bbf-55c568633910" providerId="ADAL" clId="{E173F951-55D7-4448-8932-A6476E28EA75}" dt="2022-05-11T01:10:40.111" v="715" actId="1036"/>
          <ac:cxnSpMkLst>
            <pc:docMk/>
            <pc:sldMk cId="2001482348" sldId="257"/>
            <ac:cxnSpMk id="21" creationId="{E64EBE66-EEB8-7B6C-FCA5-1A97CB745E58}"/>
          </ac:cxnSpMkLst>
        </pc:cxnChg>
        <pc:cxnChg chg="add mod">
          <ac:chgData name="Jesús Manuel Vargas Cruz" userId="584cec22-318c-4007-9bbf-55c568633910" providerId="ADAL" clId="{E173F951-55D7-4448-8932-A6476E28EA75}" dt="2022-05-11T01:10:37.455" v="713" actId="14100"/>
          <ac:cxnSpMkLst>
            <pc:docMk/>
            <pc:sldMk cId="2001482348" sldId="257"/>
            <ac:cxnSpMk id="25" creationId="{F660870A-B1BF-68A4-2060-C944EB03F23C}"/>
          </ac:cxnSpMkLst>
        </pc:cxnChg>
        <pc:cxnChg chg="add mod">
          <ac:chgData name="Jesús Manuel Vargas Cruz" userId="584cec22-318c-4007-9bbf-55c568633910" providerId="ADAL" clId="{E173F951-55D7-4448-8932-A6476E28EA75}" dt="2022-05-11T01:10:48.160" v="718" actId="14100"/>
          <ac:cxnSpMkLst>
            <pc:docMk/>
            <pc:sldMk cId="2001482348" sldId="257"/>
            <ac:cxnSpMk id="29" creationId="{D10030C9-476C-2862-8304-B9DA89392CD4}"/>
          </ac:cxnSpMkLst>
        </pc:cxnChg>
        <pc:cxnChg chg="add mod">
          <ac:chgData name="Jesús Manuel Vargas Cruz" userId="584cec22-318c-4007-9bbf-55c568633910" providerId="ADAL" clId="{E173F951-55D7-4448-8932-A6476E28EA75}" dt="2022-05-11T01:11:11.162" v="721" actId="14100"/>
          <ac:cxnSpMkLst>
            <pc:docMk/>
            <pc:sldMk cId="2001482348" sldId="257"/>
            <ac:cxnSpMk id="31" creationId="{DA0D8D73-39FD-D3D5-CC9B-A8F6F823F5D7}"/>
          </ac:cxnSpMkLst>
        </pc:cxnChg>
      </pc:sldChg>
      <pc:sldChg chg="addSp delSp modSp add mod modClrScheme chgLayout">
        <pc:chgData name="Jesús Manuel Vargas Cruz" userId="584cec22-318c-4007-9bbf-55c568633910" providerId="ADAL" clId="{E173F951-55D7-4448-8932-A6476E28EA75}" dt="2022-05-11T01:03:51.056" v="595" actId="22"/>
        <pc:sldMkLst>
          <pc:docMk/>
          <pc:sldMk cId="4286321649" sldId="258"/>
        </pc:sldMkLst>
        <pc:spChg chg="add del mod">
          <ac:chgData name="Jesús Manuel Vargas Cruz" userId="584cec22-318c-4007-9bbf-55c568633910" providerId="ADAL" clId="{E173F951-55D7-4448-8932-A6476E28EA75}" dt="2022-05-11T00:53:40.216" v="534" actId="478"/>
          <ac:spMkLst>
            <pc:docMk/>
            <pc:sldMk cId="4286321649" sldId="258"/>
            <ac:spMk id="2" creationId="{BAAAD100-3D66-AE24-43DB-2C78F9B6E1A5}"/>
          </ac:spMkLst>
        </pc:spChg>
        <pc:spChg chg="add del">
          <ac:chgData name="Jesús Manuel Vargas Cruz" userId="584cec22-318c-4007-9bbf-55c568633910" providerId="ADAL" clId="{E173F951-55D7-4448-8932-A6476E28EA75}" dt="2022-05-11T01:03:51.056" v="595" actId="22"/>
          <ac:spMkLst>
            <pc:docMk/>
            <pc:sldMk cId="4286321649" sldId="258"/>
            <ac:spMk id="8" creationId="{82C272CC-872C-30A1-846D-981EB555B6AF}"/>
          </ac:spMkLst>
        </pc:spChg>
        <pc:picChg chg="add del mod">
          <ac:chgData name="Jesús Manuel Vargas Cruz" userId="584cec22-318c-4007-9bbf-55c568633910" providerId="ADAL" clId="{E173F951-55D7-4448-8932-A6476E28EA75}" dt="2022-05-11T00:54:01.084" v="540" actId="22"/>
          <ac:picMkLst>
            <pc:docMk/>
            <pc:sldMk cId="4286321649" sldId="258"/>
            <ac:picMk id="4" creationId="{ACB6D198-C99B-7633-BE69-D85709976B9E}"/>
          </ac:picMkLst>
        </pc:picChg>
        <pc:picChg chg="add mod">
          <ac:chgData name="Jesús Manuel Vargas Cruz" userId="584cec22-318c-4007-9bbf-55c568633910" providerId="ADAL" clId="{E173F951-55D7-4448-8932-A6476E28EA75}" dt="2022-05-11T00:54:28.970" v="547" actId="1076"/>
          <ac:picMkLst>
            <pc:docMk/>
            <pc:sldMk cId="4286321649" sldId="258"/>
            <ac:picMk id="6" creationId="{FC364B01-7565-0E37-34A8-C38817EFE460}"/>
          </ac:picMkLst>
        </pc:picChg>
      </pc:sldChg>
      <pc:sldChg chg="addSp modSp add mod">
        <pc:chgData name="Jesús Manuel Vargas Cruz" userId="584cec22-318c-4007-9bbf-55c568633910" providerId="ADAL" clId="{E173F951-55D7-4448-8932-A6476E28EA75}" dt="2022-05-04T23:32:58.075" v="206" actId="20577"/>
        <pc:sldMkLst>
          <pc:docMk/>
          <pc:sldMk cId="1562201376" sldId="259"/>
        </pc:sldMkLst>
        <pc:spChg chg="add mod">
          <ac:chgData name="Jesús Manuel Vargas Cruz" userId="584cec22-318c-4007-9bbf-55c568633910" providerId="ADAL" clId="{E173F951-55D7-4448-8932-A6476E28EA75}" dt="2022-05-04T23:32:58.075" v="206" actId="20577"/>
          <ac:spMkLst>
            <pc:docMk/>
            <pc:sldMk cId="1562201376" sldId="259"/>
            <ac:spMk id="2" creationId="{7913BBCA-FC88-69C9-98F5-B6366046B9FB}"/>
          </ac:spMkLst>
        </pc:spChg>
      </pc:sldChg>
      <pc:sldChg chg="addSp delSp modSp add mod">
        <pc:chgData name="Jesús Manuel Vargas Cruz" userId="584cec22-318c-4007-9bbf-55c568633910" providerId="ADAL" clId="{E173F951-55D7-4448-8932-A6476E28EA75}" dt="2022-05-11T01:47:42.938" v="977" actId="1076"/>
        <pc:sldMkLst>
          <pc:docMk/>
          <pc:sldMk cId="1196538861" sldId="260"/>
        </pc:sldMkLst>
        <pc:spChg chg="add mod">
          <ac:chgData name="Jesús Manuel Vargas Cruz" userId="584cec22-318c-4007-9bbf-55c568633910" providerId="ADAL" clId="{E173F951-55D7-4448-8932-A6476E28EA75}" dt="2022-05-04T23:23:23.886" v="86" actId="20577"/>
          <ac:spMkLst>
            <pc:docMk/>
            <pc:sldMk cId="1196538861" sldId="260"/>
            <ac:spMk id="2" creationId="{54CB39C3-6476-8A44-6DE9-B3DCA051F41C}"/>
          </ac:spMkLst>
        </pc:spChg>
        <pc:picChg chg="del">
          <ac:chgData name="Jesús Manuel Vargas Cruz" userId="584cec22-318c-4007-9bbf-55c568633910" providerId="ADAL" clId="{E173F951-55D7-4448-8932-A6476E28EA75}" dt="2022-05-11T01:46:43.143" v="970" actId="478"/>
          <ac:picMkLst>
            <pc:docMk/>
            <pc:sldMk cId="1196538861" sldId="260"/>
            <ac:picMk id="1026" creationId="{6C2A5FAD-A42A-8CF7-2DB1-E5A11721CE2D}"/>
          </ac:picMkLst>
        </pc:picChg>
        <pc:picChg chg="add mod">
          <ac:chgData name="Jesús Manuel Vargas Cruz" userId="584cec22-318c-4007-9bbf-55c568633910" providerId="ADAL" clId="{E173F951-55D7-4448-8932-A6476E28EA75}" dt="2022-05-11T01:47:42.938" v="977" actId="1076"/>
          <ac:picMkLst>
            <pc:docMk/>
            <pc:sldMk cId="1196538861" sldId="260"/>
            <ac:picMk id="4098" creationId="{653EFDCB-E4E0-74F7-DF01-6F38435A2A63}"/>
          </ac:picMkLst>
        </pc:picChg>
      </pc:sldChg>
      <pc:sldChg chg="add del">
        <pc:chgData name="Jesús Manuel Vargas Cruz" userId="584cec22-318c-4007-9bbf-55c568633910" providerId="ADAL" clId="{E173F951-55D7-4448-8932-A6476E28EA75}" dt="2022-05-04T23:23:28.533" v="87" actId="47"/>
        <pc:sldMkLst>
          <pc:docMk/>
          <pc:sldMk cId="852442046" sldId="261"/>
        </pc:sldMkLst>
      </pc:sldChg>
      <pc:sldChg chg="add del">
        <pc:chgData name="Jesús Manuel Vargas Cruz" userId="584cec22-318c-4007-9bbf-55c568633910" providerId="ADAL" clId="{E173F951-55D7-4448-8932-A6476E28EA75}" dt="2022-05-04T23:23:29.368" v="88" actId="47"/>
        <pc:sldMkLst>
          <pc:docMk/>
          <pc:sldMk cId="2327787628" sldId="262"/>
        </pc:sldMkLst>
      </pc:sldChg>
      <pc:sldChg chg="add del">
        <pc:chgData name="Jesús Manuel Vargas Cruz" userId="584cec22-318c-4007-9bbf-55c568633910" providerId="ADAL" clId="{E173F951-55D7-4448-8932-A6476E28EA75}" dt="2022-05-04T23:23:30.299" v="89" actId="47"/>
        <pc:sldMkLst>
          <pc:docMk/>
          <pc:sldMk cId="36003420" sldId="263"/>
        </pc:sldMkLst>
      </pc:sldChg>
      <pc:sldChg chg="add del">
        <pc:chgData name="Jesús Manuel Vargas Cruz" userId="584cec22-318c-4007-9bbf-55c568633910" providerId="ADAL" clId="{E173F951-55D7-4448-8932-A6476E28EA75}" dt="2022-05-04T23:23:31.441" v="90" actId="47"/>
        <pc:sldMkLst>
          <pc:docMk/>
          <pc:sldMk cId="3371678754" sldId="264"/>
        </pc:sldMkLst>
      </pc:sldChg>
      <pc:sldChg chg="add del">
        <pc:chgData name="Jesús Manuel Vargas Cruz" userId="584cec22-318c-4007-9bbf-55c568633910" providerId="ADAL" clId="{E173F951-55D7-4448-8932-A6476E28EA75}" dt="2022-05-04T23:23:32.302" v="91" actId="47"/>
        <pc:sldMkLst>
          <pc:docMk/>
          <pc:sldMk cId="888897884" sldId="265"/>
        </pc:sldMkLst>
      </pc:sldChg>
      <pc:sldChg chg="addSp delSp modSp mod setBg modAnim">
        <pc:chgData name="Jesús Manuel Vargas Cruz" userId="584cec22-318c-4007-9bbf-55c568633910" providerId="ADAL" clId="{E173F951-55D7-4448-8932-A6476E28EA75}" dt="2022-05-10T00:36:01.744" v="223"/>
        <pc:sldMkLst>
          <pc:docMk/>
          <pc:sldMk cId="3143565350" sldId="282"/>
        </pc:sldMkLst>
        <pc:spChg chg="add del">
          <ac:chgData name="Jesús Manuel Vargas Cruz" userId="584cec22-318c-4007-9bbf-55c568633910" providerId="ADAL" clId="{E173F951-55D7-4448-8932-A6476E28EA75}" dt="2022-05-10T00:33:00.648" v="208" actId="22"/>
          <ac:spMkLst>
            <pc:docMk/>
            <pc:sldMk cId="3143565350" sldId="282"/>
            <ac:spMk id="3" creationId="{2747DFED-836D-7864-F8E8-1FD98AFCABBC}"/>
          </ac:spMkLst>
        </pc:spChg>
        <pc:picChg chg="add mod modCrop">
          <ac:chgData name="Jesús Manuel Vargas Cruz" userId="584cec22-318c-4007-9bbf-55c568633910" providerId="ADAL" clId="{E173F951-55D7-4448-8932-A6476E28EA75}" dt="2022-05-10T00:35:19.944" v="220" actId="26606"/>
          <ac:picMkLst>
            <pc:docMk/>
            <pc:sldMk cId="3143565350" sldId="282"/>
            <ac:picMk id="4" creationId="{59407B45-8DDE-BBF0-C2A3-8A7935150D67}"/>
          </ac:picMkLst>
        </pc:picChg>
      </pc:sldChg>
      <pc:sldChg chg="addSp modSp mod setBg modAnim">
        <pc:chgData name="Jesús Manuel Vargas Cruz" userId="584cec22-318c-4007-9bbf-55c568633910" providerId="ADAL" clId="{E173F951-55D7-4448-8932-A6476E28EA75}" dt="2022-05-10T00:53:24.940" v="285"/>
        <pc:sldMkLst>
          <pc:docMk/>
          <pc:sldMk cId="1947521065" sldId="283"/>
        </pc:sldMkLst>
        <pc:picChg chg="add mod modCrop">
          <ac:chgData name="Jesús Manuel Vargas Cruz" userId="584cec22-318c-4007-9bbf-55c568633910" providerId="ADAL" clId="{E173F951-55D7-4448-8932-A6476E28EA75}" dt="2022-05-10T00:41:39.502" v="230" actId="26606"/>
          <ac:picMkLst>
            <pc:docMk/>
            <pc:sldMk cId="1947521065" sldId="283"/>
            <ac:picMk id="2" creationId="{DA269E77-359F-2F69-8EEB-92781A9BBC5D}"/>
          </ac:picMkLst>
        </pc:picChg>
      </pc:sldChg>
      <pc:sldChg chg="addSp modSp mod setBg modAnim">
        <pc:chgData name="Jesús Manuel Vargas Cruz" userId="584cec22-318c-4007-9bbf-55c568633910" providerId="ADAL" clId="{E173F951-55D7-4448-8932-A6476E28EA75}" dt="2022-05-10T00:53:39.218" v="288"/>
        <pc:sldMkLst>
          <pc:docMk/>
          <pc:sldMk cId="273503159" sldId="284"/>
        </pc:sldMkLst>
        <pc:picChg chg="add mod modCrop">
          <ac:chgData name="Jesús Manuel Vargas Cruz" userId="584cec22-318c-4007-9bbf-55c568633910" providerId="ADAL" clId="{E173F951-55D7-4448-8932-A6476E28EA75}" dt="2022-05-10T00:46:36.456" v="262" actId="1035"/>
          <ac:picMkLst>
            <pc:docMk/>
            <pc:sldMk cId="273503159" sldId="284"/>
            <ac:picMk id="2" creationId="{BB8FD709-9895-684D-7BB8-4A6F9B3BFA22}"/>
          </ac:picMkLst>
        </pc:picChg>
      </pc:sldChg>
      <pc:sldChg chg="addSp delSp modSp mod addAnim delAnim modAnim">
        <pc:chgData name="Jesús Manuel Vargas Cruz" userId="584cec22-318c-4007-9bbf-55c568633910" providerId="ADAL" clId="{E173F951-55D7-4448-8932-A6476E28EA75}" dt="2022-05-10T00:53:52.095" v="292"/>
        <pc:sldMkLst>
          <pc:docMk/>
          <pc:sldMk cId="2417249601" sldId="285"/>
        </pc:sldMkLst>
        <pc:picChg chg="add del mod modCrop">
          <ac:chgData name="Jesús Manuel Vargas Cruz" userId="584cec22-318c-4007-9bbf-55c568633910" providerId="ADAL" clId="{E173F951-55D7-4448-8932-A6476E28EA75}" dt="2022-05-10T00:51:06.369" v="279" actId="1076"/>
          <ac:picMkLst>
            <pc:docMk/>
            <pc:sldMk cId="2417249601" sldId="285"/>
            <ac:picMk id="2" creationId="{2E778DF5-F987-1A91-5DF1-7AF8321F0EDB}"/>
          </ac:picMkLst>
        </pc:picChg>
      </pc:sldChg>
      <pc:sldChg chg="addSp modSp mod modAnim">
        <pc:chgData name="Jesús Manuel Vargas Cruz" userId="584cec22-318c-4007-9bbf-55c568633910" providerId="ADAL" clId="{E173F951-55D7-4448-8932-A6476E28EA75}" dt="2022-05-10T00:53:04.884" v="284"/>
        <pc:sldMkLst>
          <pc:docMk/>
          <pc:sldMk cId="569243730" sldId="286"/>
        </pc:sldMkLst>
        <pc:picChg chg="add mod modCrop">
          <ac:chgData name="Jesús Manuel Vargas Cruz" userId="584cec22-318c-4007-9bbf-55c568633910" providerId="ADAL" clId="{E173F951-55D7-4448-8932-A6476E28EA75}" dt="2022-05-10T00:50:08.517" v="273" actId="1076"/>
          <ac:picMkLst>
            <pc:docMk/>
            <pc:sldMk cId="569243730" sldId="286"/>
            <ac:picMk id="2" creationId="{3937A393-9E7C-5F8D-FA76-8661ECC0B40E}"/>
          </ac:picMkLst>
        </pc:picChg>
      </pc:sldChg>
      <pc:sldChg chg="addSp delSp modSp new mod setBg">
        <pc:chgData name="Jesús Manuel Vargas Cruz" userId="584cec22-318c-4007-9bbf-55c568633910" providerId="ADAL" clId="{E173F951-55D7-4448-8932-A6476E28EA75}" dt="2022-05-11T01:24:07.018" v="964" actId="114"/>
        <pc:sldMkLst>
          <pc:docMk/>
          <pc:sldMk cId="2542280157" sldId="287"/>
        </pc:sldMkLst>
        <pc:spChg chg="add del mod">
          <ac:chgData name="Jesús Manuel Vargas Cruz" userId="584cec22-318c-4007-9bbf-55c568633910" providerId="ADAL" clId="{E173F951-55D7-4448-8932-A6476E28EA75}" dt="2022-05-11T00:19:16.918" v="345" actId="478"/>
          <ac:spMkLst>
            <pc:docMk/>
            <pc:sldMk cId="2542280157" sldId="287"/>
            <ac:spMk id="2" creationId="{E010BFE8-179C-B304-1ED8-357E2A6B19E6}"/>
          </ac:spMkLst>
        </pc:spChg>
        <pc:spChg chg="add del mod">
          <ac:chgData name="Jesús Manuel Vargas Cruz" userId="584cec22-318c-4007-9bbf-55c568633910" providerId="ADAL" clId="{E173F951-55D7-4448-8932-A6476E28EA75}" dt="2022-05-11T00:19:16.918" v="345" actId="478"/>
          <ac:spMkLst>
            <pc:docMk/>
            <pc:sldMk cId="2542280157" sldId="287"/>
            <ac:spMk id="3" creationId="{6E8A0AC4-092E-6734-FB42-858BEE152365}"/>
          </ac:spMkLst>
        </pc:spChg>
        <pc:spChg chg="add mod ord">
          <ac:chgData name="Jesús Manuel Vargas Cruz" userId="584cec22-318c-4007-9bbf-55c568633910" providerId="ADAL" clId="{E173F951-55D7-4448-8932-A6476E28EA75}" dt="2022-05-11T01:09:05.566" v="692" actId="207"/>
          <ac:spMkLst>
            <pc:docMk/>
            <pc:sldMk cId="2542280157" sldId="287"/>
            <ac:spMk id="6" creationId="{F24D7086-3AE7-B929-956F-76CC78002E78}"/>
          </ac:spMkLst>
        </pc:spChg>
        <pc:spChg chg="add del">
          <ac:chgData name="Jesús Manuel Vargas Cruz" userId="584cec22-318c-4007-9bbf-55c568633910" providerId="ADAL" clId="{E173F951-55D7-4448-8932-A6476E28EA75}" dt="2022-05-11T00:18:51.436" v="337" actId="26606"/>
          <ac:spMkLst>
            <pc:docMk/>
            <pc:sldMk cId="2542280157" sldId="287"/>
            <ac:spMk id="10" creationId="{04812C46-200A-4DEB-A05E-3ED6C68C2387}"/>
          </ac:spMkLst>
        </pc:spChg>
        <pc:spChg chg="add del">
          <ac:chgData name="Jesús Manuel Vargas Cruz" userId="584cec22-318c-4007-9bbf-55c568633910" providerId="ADAL" clId="{E173F951-55D7-4448-8932-A6476E28EA75}" dt="2022-05-11T00:18:51.436" v="337" actId="26606"/>
          <ac:spMkLst>
            <pc:docMk/>
            <pc:sldMk cId="2542280157" sldId="287"/>
            <ac:spMk id="12" creationId="{D1EA859B-E555-4109-94F3-6700E046E008}"/>
          </ac:spMkLst>
        </pc:spChg>
        <pc:spChg chg="add del">
          <ac:chgData name="Jesús Manuel Vargas Cruz" userId="584cec22-318c-4007-9bbf-55c568633910" providerId="ADAL" clId="{E173F951-55D7-4448-8932-A6476E28EA75}" dt="2022-05-11T00:18:54.547" v="339" actId="26606"/>
          <ac:spMkLst>
            <pc:docMk/>
            <pc:sldMk cId="2542280157" sldId="287"/>
            <ac:spMk id="14" creationId="{9427AF5F-9A0E-42B7-A252-FD64C9885F9C}"/>
          </ac:spMkLst>
        </pc:spChg>
        <pc:spChg chg="add del">
          <ac:chgData name="Jesús Manuel Vargas Cruz" userId="584cec22-318c-4007-9bbf-55c568633910" providerId="ADAL" clId="{E173F951-55D7-4448-8932-A6476E28EA75}" dt="2022-05-11T00:18:56.290" v="341" actId="26606"/>
          <ac:spMkLst>
            <pc:docMk/>
            <pc:sldMk cId="2542280157" sldId="287"/>
            <ac:spMk id="16" creationId="{829A1E2C-5AC8-40FC-99E9-832069D39792}"/>
          </ac:spMkLst>
        </pc:spChg>
        <pc:spChg chg="add del">
          <ac:chgData name="Jesús Manuel Vargas Cruz" userId="584cec22-318c-4007-9bbf-55c568633910" providerId="ADAL" clId="{E173F951-55D7-4448-8932-A6476E28EA75}" dt="2022-05-11T00:18:56.290" v="341" actId="26606"/>
          <ac:spMkLst>
            <pc:docMk/>
            <pc:sldMk cId="2542280157" sldId="287"/>
            <ac:spMk id="17" creationId="{8181FC64-B306-4821-98E2-780662EFC486}"/>
          </ac:spMkLst>
        </pc:spChg>
        <pc:spChg chg="add del">
          <ac:chgData name="Jesús Manuel Vargas Cruz" userId="584cec22-318c-4007-9bbf-55c568633910" providerId="ADAL" clId="{E173F951-55D7-4448-8932-A6476E28EA75}" dt="2022-05-11T00:18:56.290" v="341" actId="26606"/>
          <ac:spMkLst>
            <pc:docMk/>
            <pc:sldMk cId="2542280157" sldId="287"/>
            <ac:spMk id="18" creationId="{5871FC61-DD4E-47D4-81FD-8A7E7D12B371}"/>
          </ac:spMkLst>
        </pc:spChg>
        <pc:spChg chg="add del">
          <ac:chgData name="Jesús Manuel Vargas Cruz" userId="584cec22-318c-4007-9bbf-55c568633910" providerId="ADAL" clId="{E173F951-55D7-4448-8932-A6476E28EA75}" dt="2022-05-11T00:18:56.290" v="341" actId="26606"/>
          <ac:spMkLst>
            <pc:docMk/>
            <pc:sldMk cId="2542280157" sldId="287"/>
            <ac:spMk id="19" creationId="{F9EC3F91-A75C-4F74-867E-E4C28C13546B}"/>
          </ac:spMkLst>
        </pc:spChg>
        <pc:spChg chg="add">
          <ac:chgData name="Jesús Manuel Vargas Cruz" userId="584cec22-318c-4007-9bbf-55c568633910" providerId="ADAL" clId="{E173F951-55D7-4448-8932-A6476E28EA75}" dt="2022-05-11T00:18:56.295" v="342" actId="26606"/>
          <ac:spMkLst>
            <pc:docMk/>
            <pc:sldMk cId="2542280157" sldId="287"/>
            <ac:spMk id="21" creationId="{04812C46-200A-4DEB-A05E-3ED6C68C2387}"/>
          </ac:spMkLst>
        </pc:spChg>
        <pc:spChg chg="add">
          <ac:chgData name="Jesús Manuel Vargas Cruz" userId="584cec22-318c-4007-9bbf-55c568633910" providerId="ADAL" clId="{E173F951-55D7-4448-8932-A6476E28EA75}" dt="2022-05-11T00:18:56.295" v="342" actId="26606"/>
          <ac:spMkLst>
            <pc:docMk/>
            <pc:sldMk cId="2542280157" sldId="287"/>
            <ac:spMk id="22" creationId="{D1EA859B-E555-4109-94F3-6700E046E008}"/>
          </ac:spMkLst>
        </pc:spChg>
        <pc:spChg chg="add mod ord">
          <ac:chgData name="Jesús Manuel Vargas Cruz" userId="584cec22-318c-4007-9bbf-55c568633910" providerId="ADAL" clId="{E173F951-55D7-4448-8932-A6476E28EA75}" dt="2022-05-11T01:08:54.683" v="689" actId="166"/>
          <ac:spMkLst>
            <pc:docMk/>
            <pc:sldMk cId="2542280157" sldId="287"/>
            <ac:spMk id="24" creationId="{ED63393B-2340-0B44-399E-6403E0139EE5}"/>
          </ac:spMkLst>
        </pc:spChg>
        <pc:spChg chg="add mod">
          <ac:chgData name="Jesús Manuel Vargas Cruz" userId="584cec22-318c-4007-9bbf-55c568633910" providerId="ADAL" clId="{E173F951-55D7-4448-8932-A6476E28EA75}" dt="2022-05-11T01:24:07.018" v="964" actId="114"/>
          <ac:spMkLst>
            <pc:docMk/>
            <pc:sldMk cId="2542280157" sldId="287"/>
            <ac:spMk id="25" creationId="{D3F82812-AE9E-DB97-A653-7C0FDE2D4A5C}"/>
          </ac:spMkLst>
        </pc:spChg>
        <pc:spChg chg="add del">
          <ac:chgData name="Jesús Manuel Vargas Cruz" userId="584cec22-318c-4007-9bbf-55c568633910" providerId="ADAL" clId="{E173F951-55D7-4448-8932-A6476E28EA75}" dt="2022-05-11T00:14:03.298" v="305" actId="26606"/>
          <ac:spMkLst>
            <pc:docMk/>
            <pc:sldMk cId="2542280157" sldId="287"/>
            <ac:spMk id="71" creationId="{8FC9BE17-9A7B-462D-AE50-3D8777387304}"/>
          </ac:spMkLst>
        </pc:spChg>
        <pc:spChg chg="add del">
          <ac:chgData name="Jesús Manuel Vargas Cruz" userId="584cec22-318c-4007-9bbf-55c568633910" providerId="ADAL" clId="{E173F951-55D7-4448-8932-A6476E28EA75}" dt="2022-05-11T00:14:03.298" v="305" actId="26606"/>
          <ac:spMkLst>
            <pc:docMk/>
            <pc:sldMk cId="2542280157" sldId="287"/>
            <ac:spMk id="73" creationId="{3EBE8569-6AEC-4B8C-8D53-2DE337CDBA65}"/>
          </ac:spMkLst>
        </pc:spChg>
        <pc:spChg chg="add del">
          <ac:chgData name="Jesús Manuel Vargas Cruz" userId="584cec22-318c-4007-9bbf-55c568633910" providerId="ADAL" clId="{E173F951-55D7-4448-8932-A6476E28EA75}" dt="2022-05-11T00:14:03.298" v="305" actId="26606"/>
          <ac:spMkLst>
            <pc:docMk/>
            <pc:sldMk cId="2542280157" sldId="287"/>
            <ac:spMk id="75" creationId="{55D4142C-5077-457F-A6AD-3FECFDB39685}"/>
          </ac:spMkLst>
        </pc:spChg>
        <pc:spChg chg="add del">
          <ac:chgData name="Jesús Manuel Vargas Cruz" userId="584cec22-318c-4007-9bbf-55c568633910" providerId="ADAL" clId="{E173F951-55D7-4448-8932-A6476E28EA75}" dt="2022-05-11T00:14:03.298" v="305" actId="26606"/>
          <ac:spMkLst>
            <pc:docMk/>
            <pc:sldMk cId="2542280157" sldId="287"/>
            <ac:spMk id="77" creationId="{7A5F0580-5EE9-419F-96EE-B6529EF6E7D0}"/>
          </ac:spMkLst>
        </pc:spChg>
        <pc:spChg chg="add del">
          <ac:chgData name="Jesús Manuel Vargas Cruz" userId="584cec22-318c-4007-9bbf-55c568633910" providerId="ADAL" clId="{E173F951-55D7-4448-8932-A6476E28EA75}" dt="2022-05-11T00:14:37.660" v="316" actId="26606"/>
          <ac:spMkLst>
            <pc:docMk/>
            <pc:sldMk cId="2542280157" sldId="287"/>
            <ac:spMk id="1028" creationId="{04812C46-200A-4DEB-A05E-3ED6C68C2387}"/>
          </ac:spMkLst>
        </pc:spChg>
        <pc:spChg chg="add del">
          <ac:chgData name="Jesús Manuel Vargas Cruz" userId="584cec22-318c-4007-9bbf-55c568633910" providerId="ADAL" clId="{E173F951-55D7-4448-8932-A6476E28EA75}" dt="2022-05-11T00:14:37.660" v="316" actId="26606"/>
          <ac:spMkLst>
            <pc:docMk/>
            <pc:sldMk cId="2542280157" sldId="287"/>
            <ac:spMk id="1029" creationId="{D1EA859B-E555-4109-94F3-6700E046E008}"/>
          </ac:spMkLst>
        </pc:spChg>
        <pc:spChg chg="add del">
          <ac:chgData name="Jesús Manuel Vargas Cruz" userId="584cec22-318c-4007-9bbf-55c568633910" providerId="ADAL" clId="{E173F951-55D7-4448-8932-A6476E28EA75}" dt="2022-05-11T00:18:27.757" v="330" actId="26606"/>
          <ac:spMkLst>
            <pc:docMk/>
            <pc:sldMk cId="2542280157" sldId="287"/>
            <ac:spMk id="1030" creationId="{04812C46-200A-4DEB-A05E-3ED6C68C2387}"/>
          </ac:spMkLst>
        </pc:spChg>
        <pc:spChg chg="add del">
          <ac:chgData name="Jesús Manuel Vargas Cruz" userId="584cec22-318c-4007-9bbf-55c568633910" providerId="ADAL" clId="{E173F951-55D7-4448-8932-A6476E28EA75}" dt="2022-05-11T00:18:27.757" v="330" actId="26606"/>
          <ac:spMkLst>
            <pc:docMk/>
            <pc:sldMk cId="2542280157" sldId="287"/>
            <ac:spMk id="1031" creationId="{D1EA859B-E555-4109-94F3-6700E046E008}"/>
          </ac:spMkLst>
        </pc:spChg>
        <pc:picChg chg="add del">
          <ac:chgData name="Jesús Manuel Vargas Cruz" userId="584cec22-318c-4007-9bbf-55c568633910" providerId="ADAL" clId="{E173F951-55D7-4448-8932-A6476E28EA75}" dt="2022-05-11T00:18:14.811" v="321"/>
          <ac:picMkLst>
            <pc:docMk/>
            <pc:sldMk cId="2542280157" sldId="287"/>
            <ac:picMk id="4" creationId="{E056D008-C70A-547B-93C5-1953EC034B89}"/>
          </ac:picMkLst>
        </pc:picChg>
        <pc:picChg chg="add mod ord">
          <ac:chgData name="Jesús Manuel Vargas Cruz" userId="584cec22-318c-4007-9bbf-55c568633910" providerId="ADAL" clId="{E173F951-55D7-4448-8932-A6476E28EA75}" dt="2022-05-11T01:08:01.801" v="679" actId="1366"/>
          <ac:picMkLst>
            <pc:docMk/>
            <pc:sldMk cId="2542280157" sldId="287"/>
            <ac:picMk id="5" creationId="{A0101ABC-5552-9ED0-B7F4-9C7A24CB1F14}"/>
          </ac:picMkLst>
        </pc:picChg>
        <pc:picChg chg="add del mod ord">
          <ac:chgData name="Jesús Manuel Vargas Cruz" userId="584cec22-318c-4007-9bbf-55c568633910" providerId="ADAL" clId="{E173F951-55D7-4448-8932-A6476E28EA75}" dt="2022-05-11T00:18:30.979" v="334"/>
          <ac:picMkLst>
            <pc:docMk/>
            <pc:sldMk cId="2542280157" sldId="287"/>
            <ac:picMk id="1026" creationId="{A58707F7-D21E-46F6-6960-7C8BDF36E607}"/>
          </ac:picMkLst>
        </pc:picChg>
      </pc:sldChg>
      <pc:sldChg chg="addSp delSp add del setBg delDesignElem">
        <pc:chgData name="Jesús Manuel Vargas Cruz" userId="584cec22-318c-4007-9bbf-55c568633910" providerId="ADAL" clId="{E173F951-55D7-4448-8932-A6476E28EA75}" dt="2022-05-11T00:18:16.318" v="323"/>
        <pc:sldMkLst>
          <pc:docMk/>
          <pc:sldMk cId="1265965964" sldId="288"/>
        </pc:sldMkLst>
        <pc:spChg chg="add del">
          <ac:chgData name="Jesús Manuel Vargas Cruz" userId="584cec22-318c-4007-9bbf-55c568633910" providerId="ADAL" clId="{E173F951-55D7-4448-8932-A6476E28EA75}" dt="2022-05-11T00:18:16.318" v="323"/>
          <ac:spMkLst>
            <pc:docMk/>
            <pc:sldMk cId="1265965964" sldId="288"/>
            <ac:spMk id="1028" creationId="{04812C46-200A-4DEB-A05E-3ED6C68C2387}"/>
          </ac:spMkLst>
        </pc:spChg>
        <pc:spChg chg="add del">
          <ac:chgData name="Jesús Manuel Vargas Cruz" userId="584cec22-318c-4007-9bbf-55c568633910" providerId="ADAL" clId="{E173F951-55D7-4448-8932-A6476E28EA75}" dt="2022-05-11T00:18:16.318" v="323"/>
          <ac:spMkLst>
            <pc:docMk/>
            <pc:sldMk cId="1265965964" sldId="288"/>
            <ac:spMk id="1029" creationId="{D1EA859B-E555-4109-94F3-6700E046E008}"/>
          </ac:spMkLst>
        </pc:spChg>
      </pc:sldChg>
      <pc:sldChg chg="addSp delSp modSp new del">
        <pc:chgData name="Jesús Manuel Vargas Cruz" userId="584cec22-318c-4007-9bbf-55c568633910" providerId="ADAL" clId="{E173F951-55D7-4448-8932-A6476E28EA75}" dt="2022-05-11T00:55:20.075" v="556" actId="47"/>
        <pc:sldMkLst>
          <pc:docMk/>
          <pc:sldMk cId="1418031520" sldId="288"/>
        </pc:sldMkLst>
        <pc:spChg chg="add del mod">
          <ac:chgData name="Jesús Manuel Vargas Cruz" userId="584cec22-318c-4007-9bbf-55c568633910" providerId="ADAL" clId="{E173F951-55D7-4448-8932-A6476E28EA75}" dt="2022-05-11T00:55:15.493" v="553"/>
          <ac:spMkLst>
            <pc:docMk/>
            <pc:sldMk cId="1418031520" sldId="288"/>
            <ac:spMk id="3" creationId="{8456D2DE-1D62-BDE1-0110-94B8CBCD5DD6}"/>
          </ac:spMkLst>
        </pc:spChg>
      </pc:sldChg>
      <pc:sldChg chg="addSp delSp add del setBg delDesignElem">
        <pc:chgData name="Jesús Manuel Vargas Cruz" userId="584cec22-318c-4007-9bbf-55c568633910" providerId="ADAL" clId="{E173F951-55D7-4448-8932-A6476E28EA75}" dt="2022-05-11T00:18:30.587" v="333"/>
        <pc:sldMkLst>
          <pc:docMk/>
          <pc:sldMk cId="1567190515" sldId="288"/>
        </pc:sldMkLst>
        <pc:spChg chg="add del">
          <ac:chgData name="Jesús Manuel Vargas Cruz" userId="584cec22-318c-4007-9bbf-55c568633910" providerId="ADAL" clId="{E173F951-55D7-4448-8932-A6476E28EA75}" dt="2022-05-11T00:18:30.587" v="333"/>
          <ac:spMkLst>
            <pc:docMk/>
            <pc:sldMk cId="1567190515" sldId="288"/>
            <ac:spMk id="1030" creationId="{04812C46-200A-4DEB-A05E-3ED6C68C2387}"/>
          </ac:spMkLst>
        </pc:spChg>
        <pc:spChg chg="add del">
          <ac:chgData name="Jesús Manuel Vargas Cruz" userId="584cec22-318c-4007-9bbf-55c568633910" providerId="ADAL" clId="{E173F951-55D7-4448-8932-A6476E28EA75}" dt="2022-05-11T00:18:30.587" v="333"/>
          <ac:spMkLst>
            <pc:docMk/>
            <pc:sldMk cId="1567190515" sldId="288"/>
            <ac:spMk id="1031" creationId="{D1EA859B-E555-4109-94F3-6700E046E008}"/>
          </ac:spMkLst>
        </pc:spChg>
      </pc:sldChg>
      <pc:sldChg chg="addSp delSp add del setBg delDesignElem">
        <pc:chgData name="Jesús Manuel Vargas Cruz" userId="584cec22-318c-4007-9bbf-55c568633910" providerId="ADAL" clId="{E173F951-55D7-4448-8932-A6476E28EA75}" dt="2022-05-11T00:14:35.192" v="312"/>
        <pc:sldMkLst>
          <pc:docMk/>
          <pc:sldMk cId="2994299265" sldId="288"/>
        </pc:sldMkLst>
        <pc:spChg chg="add del">
          <ac:chgData name="Jesús Manuel Vargas Cruz" userId="584cec22-318c-4007-9bbf-55c568633910" providerId="ADAL" clId="{E173F951-55D7-4448-8932-A6476E28EA75}" dt="2022-05-11T00:14:35.192" v="312"/>
          <ac:spMkLst>
            <pc:docMk/>
            <pc:sldMk cId="2994299265" sldId="288"/>
            <ac:spMk id="1028" creationId="{04812C46-200A-4DEB-A05E-3ED6C68C2387}"/>
          </ac:spMkLst>
        </pc:spChg>
        <pc:spChg chg="add del">
          <ac:chgData name="Jesús Manuel Vargas Cruz" userId="584cec22-318c-4007-9bbf-55c568633910" providerId="ADAL" clId="{E173F951-55D7-4448-8932-A6476E28EA75}" dt="2022-05-11T00:14:35.192" v="312"/>
          <ac:spMkLst>
            <pc:docMk/>
            <pc:sldMk cId="2994299265" sldId="288"/>
            <ac:spMk id="1029" creationId="{D1EA859B-E555-4109-94F3-6700E046E008}"/>
          </ac:spMkLst>
        </pc:spChg>
      </pc:sldChg>
      <pc:sldChg chg="add del">
        <pc:chgData name="Jesús Manuel Vargas Cruz" userId="584cec22-318c-4007-9bbf-55c568633910" providerId="ADAL" clId="{E173F951-55D7-4448-8932-A6476E28EA75}" dt="2022-05-11T00:54:35.739" v="548" actId="47"/>
        <pc:sldMkLst>
          <pc:docMk/>
          <pc:sldMk cId="3112660700" sldId="288"/>
        </pc:sldMkLst>
      </pc:sldChg>
      <pc:sldChg chg="addSp delSp add del setBg delDesignElem">
        <pc:chgData name="Jesús Manuel Vargas Cruz" userId="584cec22-318c-4007-9bbf-55c568633910" providerId="ADAL" clId="{E173F951-55D7-4448-8932-A6476E28EA75}" dt="2022-05-11T00:18:27.491" v="329"/>
        <pc:sldMkLst>
          <pc:docMk/>
          <pc:sldMk cId="3274447310" sldId="288"/>
        </pc:sldMkLst>
        <pc:spChg chg="add del">
          <ac:chgData name="Jesús Manuel Vargas Cruz" userId="584cec22-318c-4007-9bbf-55c568633910" providerId="ADAL" clId="{E173F951-55D7-4448-8932-A6476E28EA75}" dt="2022-05-11T00:18:27.491" v="329"/>
          <ac:spMkLst>
            <pc:docMk/>
            <pc:sldMk cId="3274447310" sldId="288"/>
            <ac:spMk id="1030" creationId="{04812C46-200A-4DEB-A05E-3ED6C68C2387}"/>
          </ac:spMkLst>
        </pc:spChg>
        <pc:spChg chg="add del">
          <ac:chgData name="Jesús Manuel Vargas Cruz" userId="584cec22-318c-4007-9bbf-55c568633910" providerId="ADAL" clId="{E173F951-55D7-4448-8932-A6476E28EA75}" dt="2022-05-11T00:18:27.491" v="329"/>
          <ac:spMkLst>
            <pc:docMk/>
            <pc:sldMk cId="3274447310" sldId="288"/>
            <ac:spMk id="1031" creationId="{D1EA859B-E555-4109-94F3-6700E046E008}"/>
          </ac:spMkLst>
        </pc:spChg>
      </pc:sldChg>
      <pc:sldChg chg="add del">
        <pc:chgData name="Jesús Manuel Vargas Cruz" userId="584cec22-318c-4007-9bbf-55c568633910" providerId="ADAL" clId="{E173F951-55D7-4448-8932-A6476E28EA75}" dt="2022-05-11T00:53:39.696" v="533"/>
        <pc:sldMkLst>
          <pc:docMk/>
          <pc:sldMk cId="3923945275" sldId="288"/>
        </pc:sldMkLst>
      </pc:sldChg>
      <pc:sldChg chg="addSp delSp modSp add mod">
        <pc:chgData name="Jesús Manuel Vargas Cruz" userId="584cec22-318c-4007-9bbf-55c568633910" providerId="ADAL" clId="{E173F951-55D7-4448-8932-A6476E28EA75}" dt="2022-05-11T01:28:20.096" v="969" actId="1076"/>
        <pc:sldMkLst>
          <pc:docMk/>
          <pc:sldMk cId="2342657116" sldId="289"/>
        </pc:sldMkLst>
        <pc:spChg chg="mod">
          <ac:chgData name="Jesús Manuel Vargas Cruz" userId="584cec22-318c-4007-9bbf-55c568633910" providerId="ADAL" clId="{E173F951-55D7-4448-8932-A6476E28EA75}" dt="2022-05-11T00:55:42.279" v="585"/>
          <ac:spMkLst>
            <pc:docMk/>
            <pc:sldMk cId="2342657116" sldId="289"/>
            <ac:spMk id="2" creationId="{BAAAD100-3D66-AE24-43DB-2C78F9B6E1A5}"/>
          </ac:spMkLst>
        </pc:spChg>
        <pc:spChg chg="add mod">
          <ac:chgData name="Jesús Manuel Vargas Cruz" userId="584cec22-318c-4007-9bbf-55c568633910" providerId="ADAL" clId="{E173F951-55D7-4448-8932-A6476E28EA75}" dt="2022-05-11T01:28:17.751" v="968" actId="1076"/>
          <ac:spMkLst>
            <pc:docMk/>
            <pc:sldMk cId="2342657116" sldId="289"/>
            <ac:spMk id="7" creationId="{0BE2468E-9AFA-1A3D-DC59-04B4C07E1E84}"/>
          </ac:spMkLst>
        </pc:spChg>
        <pc:spChg chg="add mod">
          <ac:chgData name="Jesús Manuel Vargas Cruz" userId="584cec22-318c-4007-9bbf-55c568633910" providerId="ADAL" clId="{E173F951-55D7-4448-8932-A6476E28EA75}" dt="2022-05-11T01:04:32.923" v="639" actId="1076"/>
          <ac:spMkLst>
            <pc:docMk/>
            <pc:sldMk cId="2342657116" sldId="289"/>
            <ac:spMk id="8" creationId="{4645A8F3-353D-05B7-F021-965D16076D13}"/>
          </ac:spMkLst>
        </pc:spChg>
        <pc:spChg chg="add mod">
          <ac:chgData name="Jesús Manuel Vargas Cruz" userId="584cec22-318c-4007-9bbf-55c568633910" providerId="ADAL" clId="{E173F951-55D7-4448-8932-A6476E28EA75}" dt="2022-05-11T01:28:20.096" v="969" actId="1076"/>
          <ac:spMkLst>
            <pc:docMk/>
            <pc:sldMk cId="2342657116" sldId="289"/>
            <ac:spMk id="9" creationId="{E9A22311-CFF8-6E1C-BFA0-E4FE7481913E}"/>
          </ac:spMkLst>
        </pc:spChg>
        <pc:spChg chg="add del">
          <ac:chgData name="Jesús Manuel Vargas Cruz" userId="584cec22-318c-4007-9bbf-55c568633910" providerId="ADAL" clId="{E173F951-55D7-4448-8932-A6476E28EA75}" dt="2022-05-11T01:12:06.525" v="733" actId="11529"/>
          <ac:spMkLst>
            <pc:docMk/>
            <pc:sldMk cId="2342657116" sldId="289"/>
            <ac:spMk id="20" creationId="{FF1D9E9F-B784-2187-5D9C-00A2FBA4F1F8}"/>
          </ac:spMkLst>
        </pc:spChg>
        <pc:picChg chg="add mod">
          <ac:chgData name="Jesús Manuel Vargas Cruz" userId="584cec22-318c-4007-9bbf-55c568633910" providerId="ADAL" clId="{E173F951-55D7-4448-8932-A6476E28EA75}" dt="2022-05-11T01:28:14.766" v="967" actId="1076"/>
          <ac:picMkLst>
            <pc:docMk/>
            <pc:sldMk cId="2342657116" sldId="289"/>
            <ac:picMk id="4" creationId="{6FF1B58F-B4D2-4598-DF55-76A63367CFC6}"/>
          </ac:picMkLst>
        </pc:picChg>
        <pc:picChg chg="del">
          <ac:chgData name="Jesús Manuel Vargas Cruz" userId="584cec22-318c-4007-9bbf-55c568633910" providerId="ADAL" clId="{E173F951-55D7-4448-8932-A6476E28EA75}" dt="2022-05-11T00:55:44.407" v="586" actId="478"/>
          <ac:picMkLst>
            <pc:docMk/>
            <pc:sldMk cId="2342657116" sldId="289"/>
            <ac:picMk id="6" creationId="{FC364B01-7565-0E37-34A8-C38817EFE460}"/>
          </ac:picMkLst>
        </pc:picChg>
        <pc:cxnChg chg="add del mod">
          <ac:chgData name="Jesús Manuel Vargas Cruz" userId="584cec22-318c-4007-9bbf-55c568633910" providerId="ADAL" clId="{E173F951-55D7-4448-8932-A6476E28EA75}" dt="2022-05-11T01:11:49.747" v="731" actId="478"/>
          <ac:cxnSpMkLst>
            <pc:docMk/>
            <pc:sldMk cId="2342657116" sldId="289"/>
            <ac:cxnSpMk id="11" creationId="{9ADA0208-5636-F0C1-4589-121481A3F20F}"/>
          </ac:cxnSpMkLst>
        </pc:cxnChg>
      </pc:sldChg>
      <pc:sldChg chg="addSp modSp new mod modClrScheme chgLayout modNotesTx">
        <pc:chgData name="Jesús Manuel Vargas Cruz" userId="584cec22-318c-4007-9bbf-55c568633910" providerId="ADAL" clId="{E173F951-55D7-4448-8932-A6476E28EA75}" dt="2022-05-11T01:24:53.174" v="965" actId="20577"/>
        <pc:sldMkLst>
          <pc:docMk/>
          <pc:sldMk cId="1349399101" sldId="290"/>
        </pc:sldMkLst>
        <pc:spChg chg="add mod">
          <ac:chgData name="Jesús Manuel Vargas Cruz" userId="584cec22-318c-4007-9bbf-55c568633910" providerId="ADAL" clId="{E173F951-55D7-4448-8932-A6476E28EA75}" dt="2022-05-11T01:15:20.659" v="760" actId="20577"/>
          <ac:spMkLst>
            <pc:docMk/>
            <pc:sldMk cId="1349399101" sldId="290"/>
            <ac:spMk id="3" creationId="{2C6B738D-F776-785C-A9C7-A5D4D2789659}"/>
          </ac:spMkLst>
        </pc:spChg>
        <pc:picChg chg="add mod">
          <ac:chgData name="Jesús Manuel Vargas Cruz" userId="584cec22-318c-4007-9bbf-55c568633910" providerId="ADAL" clId="{E173F951-55D7-4448-8932-A6476E28EA75}" dt="2022-05-11T01:07:16.127" v="672" actId="1076"/>
          <ac:picMkLst>
            <pc:docMk/>
            <pc:sldMk cId="1349399101" sldId="290"/>
            <ac:picMk id="2" creationId="{E20C7DA2-5235-55D7-D076-A0FFF330443A}"/>
          </ac:picMkLst>
        </pc:picChg>
      </pc:sldChg>
      <pc:sldChg chg="addSp delSp modSp new mod modClrScheme chgLayout">
        <pc:chgData name="Jesús Manuel Vargas Cruz" userId="584cec22-318c-4007-9bbf-55c568633910" providerId="ADAL" clId="{E173F951-55D7-4448-8932-A6476E28EA75}" dt="2022-05-11T01:59:57.056" v="1001"/>
        <pc:sldMkLst>
          <pc:docMk/>
          <pc:sldMk cId="1614161093" sldId="291"/>
        </pc:sldMkLst>
        <pc:spChg chg="mod ord">
          <ac:chgData name="Jesús Manuel Vargas Cruz" userId="584cec22-318c-4007-9bbf-55c568633910" providerId="ADAL" clId="{E173F951-55D7-4448-8932-A6476E28EA75}" dt="2022-05-11T01:59:53.992" v="999" actId="1076"/>
          <ac:spMkLst>
            <pc:docMk/>
            <pc:sldMk cId="1614161093" sldId="291"/>
            <ac:spMk id="2" creationId="{81573B17-B2FB-E2B2-844C-5489505D922B}"/>
          </ac:spMkLst>
        </pc:spChg>
        <pc:spChg chg="add del mod">
          <ac:chgData name="Jesús Manuel Vargas Cruz" userId="584cec22-318c-4007-9bbf-55c568633910" providerId="ADAL" clId="{E173F951-55D7-4448-8932-A6476E28EA75}" dt="2022-05-11T01:59:57.056" v="1001"/>
          <ac:spMkLst>
            <pc:docMk/>
            <pc:sldMk cId="1614161093" sldId="291"/>
            <ac:spMk id="3" creationId="{88B78F95-3336-5BCA-9E2B-C4A12D2798B4}"/>
          </ac:spMkLst>
        </pc:spChg>
      </pc:sldChg>
      <pc:sldChg chg="new del">
        <pc:chgData name="Jesús Manuel Vargas Cruz" userId="584cec22-318c-4007-9bbf-55c568633910" providerId="ADAL" clId="{E173F951-55D7-4448-8932-A6476E28EA75}" dt="2022-05-11T02:00:11.039" v="1003" actId="680"/>
        <pc:sldMkLst>
          <pc:docMk/>
          <pc:sldMk cId="3051836981" sldId="292"/>
        </pc:sldMkLst>
      </pc:sldChg>
      <pc:sldChg chg="modSp new mod">
        <pc:chgData name="Jesús Manuel Vargas Cruz" userId="584cec22-318c-4007-9bbf-55c568633910" providerId="ADAL" clId="{E173F951-55D7-4448-8932-A6476E28EA75}" dt="2022-05-11T02:00:20.032" v="1015" actId="20577"/>
        <pc:sldMkLst>
          <pc:docMk/>
          <pc:sldMk cId="3836194137" sldId="292"/>
        </pc:sldMkLst>
        <pc:spChg chg="mod">
          <ac:chgData name="Jesús Manuel Vargas Cruz" userId="584cec22-318c-4007-9bbf-55c568633910" providerId="ADAL" clId="{E173F951-55D7-4448-8932-A6476E28EA75}" dt="2022-05-11T02:00:20.032" v="1015" actId="20577"/>
          <ac:spMkLst>
            <pc:docMk/>
            <pc:sldMk cId="3836194137" sldId="292"/>
            <ac:spMk id="2" creationId="{38449F52-4671-0F7F-CD2A-AF363B800A80}"/>
          </ac:spMkLst>
        </pc:spChg>
      </pc:sldChg>
      <pc:sldMasterChg chg="del delSldLayout">
        <pc:chgData name="Jesús Manuel Vargas Cruz" userId="584cec22-318c-4007-9bbf-55c568633910" providerId="ADAL" clId="{E173F951-55D7-4448-8932-A6476E28EA75}" dt="2022-05-11T00:19:56.439" v="363" actId="47"/>
        <pc:sldMasterMkLst>
          <pc:docMk/>
          <pc:sldMasterMk cId="1308617384" sldId="2147483672"/>
        </pc:sldMasterMkLst>
        <pc:sldLayoutChg chg="del">
          <pc:chgData name="Jesús Manuel Vargas Cruz" userId="584cec22-318c-4007-9bbf-55c568633910" providerId="ADAL" clId="{E173F951-55D7-4448-8932-A6476E28EA75}" dt="2022-05-11T00:19:56.439" v="363" actId="47"/>
          <pc:sldLayoutMkLst>
            <pc:docMk/>
            <pc:sldMasterMk cId="1308617384" sldId="2147483672"/>
            <pc:sldLayoutMk cId="3788989811" sldId="2147483673"/>
          </pc:sldLayoutMkLst>
        </pc:sldLayoutChg>
        <pc:sldLayoutChg chg="del">
          <pc:chgData name="Jesús Manuel Vargas Cruz" userId="584cec22-318c-4007-9bbf-55c568633910" providerId="ADAL" clId="{E173F951-55D7-4448-8932-A6476E28EA75}" dt="2022-05-11T00:19:56.439" v="363" actId="47"/>
          <pc:sldLayoutMkLst>
            <pc:docMk/>
            <pc:sldMasterMk cId="1308617384" sldId="2147483672"/>
            <pc:sldLayoutMk cId="2526948885" sldId="2147483674"/>
          </pc:sldLayoutMkLst>
        </pc:sldLayoutChg>
        <pc:sldLayoutChg chg="del">
          <pc:chgData name="Jesús Manuel Vargas Cruz" userId="584cec22-318c-4007-9bbf-55c568633910" providerId="ADAL" clId="{E173F951-55D7-4448-8932-A6476E28EA75}" dt="2022-05-11T00:19:56.439" v="363" actId="47"/>
          <pc:sldLayoutMkLst>
            <pc:docMk/>
            <pc:sldMasterMk cId="1308617384" sldId="2147483672"/>
            <pc:sldLayoutMk cId="1018385632" sldId="2147483675"/>
          </pc:sldLayoutMkLst>
        </pc:sldLayoutChg>
        <pc:sldLayoutChg chg="del">
          <pc:chgData name="Jesús Manuel Vargas Cruz" userId="584cec22-318c-4007-9bbf-55c568633910" providerId="ADAL" clId="{E173F951-55D7-4448-8932-A6476E28EA75}" dt="2022-05-11T00:19:56.439" v="363" actId="47"/>
          <pc:sldLayoutMkLst>
            <pc:docMk/>
            <pc:sldMasterMk cId="1308617384" sldId="2147483672"/>
            <pc:sldLayoutMk cId="674860460" sldId="2147483676"/>
          </pc:sldLayoutMkLst>
        </pc:sldLayoutChg>
        <pc:sldLayoutChg chg="del">
          <pc:chgData name="Jesús Manuel Vargas Cruz" userId="584cec22-318c-4007-9bbf-55c568633910" providerId="ADAL" clId="{E173F951-55D7-4448-8932-A6476E28EA75}" dt="2022-05-11T00:19:56.439" v="363" actId="47"/>
          <pc:sldLayoutMkLst>
            <pc:docMk/>
            <pc:sldMasterMk cId="1308617384" sldId="2147483672"/>
            <pc:sldLayoutMk cId="2815401590" sldId="2147483677"/>
          </pc:sldLayoutMkLst>
        </pc:sldLayoutChg>
        <pc:sldLayoutChg chg="del">
          <pc:chgData name="Jesús Manuel Vargas Cruz" userId="584cec22-318c-4007-9bbf-55c568633910" providerId="ADAL" clId="{E173F951-55D7-4448-8932-A6476E28EA75}" dt="2022-05-11T00:19:56.439" v="363" actId="47"/>
          <pc:sldLayoutMkLst>
            <pc:docMk/>
            <pc:sldMasterMk cId="1308617384" sldId="2147483672"/>
            <pc:sldLayoutMk cId="415349630" sldId="2147483678"/>
          </pc:sldLayoutMkLst>
        </pc:sldLayoutChg>
        <pc:sldLayoutChg chg="del">
          <pc:chgData name="Jesús Manuel Vargas Cruz" userId="584cec22-318c-4007-9bbf-55c568633910" providerId="ADAL" clId="{E173F951-55D7-4448-8932-A6476E28EA75}" dt="2022-05-11T00:19:56.439" v="363" actId="47"/>
          <pc:sldLayoutMkLst>
            <pc:docMk/>
            <pc:sldMasterMk cId="1308617384" sldId="2147483672"/>
            <pc:sldLayoutMk cId="4034899477" sldId="2147483679"/>
          </pc:sldLayoutMkLst>
        </pc:sldLayoutChg>
        <pc:sldLayoutChg chg="del">
          <pc:chgData name="Jesús Manuel Vargas Cruz" userId="584cec22-318c-4007-9bbf-55c568633910" providerId="ADAL" clId="{E173F951-55D7-4448-8932-A6476E28EA75}" dt="2022-05-11T00:19:56.439" v="363" actId="47"/>
          <pc:sldLayoutMkLst>
            <pc:docMk/>
            <pc:sldMasterMk cId="1308617384" sldId="2147483672"/>
            <pc:sldLayoutMk cId="1202082124" sldId="2147483680"/>
          </pc:sldLayoutMkLst>
        </pc:sldLayoutChg>
        <pc:sldLayoutChg chg="del">
          <pc:chgData name="Jesús Manuel Vargas Cruz" userId="584cec22-318c-4007-9bbf-55c568633910" providerId="ADAL" clId="{E173F951-55D7-4448-8932-A6476E28EA75}" dt="2022-05-11T00:19:56.439" v="363" actId="47"/>
          <pc:sldLayoutMkLst>
            <pc:docMk/>
            <pc:sldMasterMk cId="1308617384" sldId="2147483672"/>
            <pc:sldLayoutMk cId="676691001" sldId="2147483681"/>
          </pc:sldLayoutMkLst>
        </pc:sldLayoutChg>
        <pc:sldLayoutChg chg="del">
          <pc:chgData name="Jesús Manuel Vargas Cruz" userId="584cec22-318c-4007-9bbf-55c568633910" providerId="ADAL" clId="{E173F951-55D7-4448-8932-A6476E28EA75}" dt="2022-05-11T00:19:56.439" v="363" actId="47"/>
          <pc:sldLayoutMkLst>
            <pc:docMk/>
            <pc:sldMasterMk cId="1308617384" sldId="2147483672"/>
            <pc:sldLayoutMk cId="3924465534" sldId="2147483682"/>
          </pc:sldLayoutMkLst>
        </pc:sldLayoutChg>
        <pc:sldLayoutChg chg="del">
          <pc:chgData name="Jesús Manuel Vargas Cruz" userId="584cec22-318c-4007-9bbf-55c568633910" providerId="ADAL" clId="{E173F951-55D7-4448-8932-A6476E28EA75}" dt="2022-05-11T00:19:56.439" v="363" actId="47"/>
          <pc:sldLayoutMkLst>
            <pc:docMk/>
            <pc:sldMasterMk cId="1308617384" sldId="2147483672"/>
            <pc:sldLayoutMk cId="4263369413" sldId="2147483683"/>
          </pc:sldLayoutMkLst>
        </pc:sldLayoutChg>
      </pc:sldMasterChg>
      <pc:sldMasterChg chg="del delSldLayout">
        <pc:chgData name="Jesús Manuel Vargas Cruz" userId="584cec22-318c-4007-9bbf-55c568633910" providerId="ADAL" clId="{E173F951-55D7-4448-8932-A6476E28EA75}" dt="2022-05-11T00:20:00.647" v="364" actId="700"/>
        <pc:sldMasterMkLst>
          <pc:docMk/>
          <pc:sldMasterMk cId="3944716611" sldId="2147483720"/>
        </pc:sldMasterMkLst>
        <pc:sldLayoutChg chg="del">
          <pc:chgData name="Jesús Manuel Vargas Cruz" userId="584cec22-318c-4007-9bbf-55c568633910" providerId="ADAL" clId="{E173F951-55D7-4448-8932-A6476E28EA75}" dt="2022-05-11T00:20:00.647" v="364" actId="700"/>
          <pc:sldLayoutMkLst>
            <pc:docMk/>
            <pc:sldMasterMk cId="3944716611" sldId="2147483720"/>
            <pc:sldLayoutMk cId="2340697843" sldId="2147483721"/>
          </pc:sldLayoutMkLst>
        </pc:sldLayoutChg>
        <pc:sldLayoutChg chg="del">
          <pc:chgData name="Jesús Manuel Vargas Cruz" userId="584cec22-318c-4007-9bbf-55c568633910" providerId="ADAL" clId="{E173F951-55D7-4448-8932-A6476E28EA75}" dt="2022-05-11T00:20:00.647" v="364" actId="700"/>
          <pc:sldLayoutMkLst>
            <pc:docMk/>
            <pc:sldMasterMk cId="3944716611" sldId="2147483720"/>
            <pc:sldLayoutMk cId="4019607656" sldId="2147483722"/>
          </pc:sldLayoutMkLst>
        </pc:sldLayoutChg>
        <pc:sldLayoutChg chg="del">
          <pc:chgData name="Jesús Manuel Vargas Cruz" userId="584cec22-318c-4007-9bbf-55c568633910" providerId="ADAL" clId="{E173F951-55D7-4448-8932-A6476E28EA75}" dt="2022-05-11T00:20:00.647" v="364" actId="700"/>
          <pc:sldLayoutMkLst>
            <pc:docMk/>
            <pc:sldMasterMk cId="3944716611" sldId="2147483720"/>
            <pc:sldLayoutMk cId="1163806305" sldId="2147483723"/>
          </pc:sldLayoutMkLst>
        </pc:sldLayoutChg>
        <pc:sldLayoutChg chg="del">
          <pc:chgData name="Jesús Manuel Vargas Cruz" userId="584cec22-318c-4007-9bbf-55c568633910" providerId="ADAL" clId="{E173F951-55D7-4448-8932-A6476E28EA75}" dt="2022-05-11T00:20:00.647" v="364" actId="700"/>
          <pc:sldLayoutMkLst>
            <pc:docMk/>
            <pc:sldMasterMk cId="3944716611" sldId="2147483720"/>
            <pc:sldLayoutMk cId="631576208" sldId="2147483724"/>
          </pc:sldLayoutMkLst>
        </pc:sldLayoutChg>
        <pc:sldLayoutChg chg="del">
          <pc:chgData name="Jesús Manuel Vargas Cruz" userId="584cec22-318c-4007-9bbf-55c568633910" providerId="ADAL" clId="{E173F951-55D7-4448-8932-A6476E28EA75}" dt="2022-05-11T00:20:00.647" v="364" actId="700"/>
          <pc:sldLayoutMkLst>
            <pc:docMk/>
            <pc:sldMasterMk cId="3944716611" sldId="2147483720"/>
            <pc:sldLayoutMk cId="2333647203" sldId="2147483725"/>
          </pc:sldLayoutMkLst>
        </pc:sldLayoutChg>
        <pc:sldLayoutChg chg="del">
          <pc:chgData name="Jesús Manuel Vargas Cruz" userId="584cec22-318c-4007-9bbf-55c568633910" providerId="ADAL" clId="{E173F951-55D7-4448-8932-A6476E28EA75}" dt="2022-05-11T00:20:00.647" v="364" actId="700"/>
          <pc:sldLayoutMkLst>
            <pc:docMk/>
            <pc:sldMasterMk cId="3944716611" sldId="2147483720"/>
            <pc:sldLayoutMk cId="1430238421" sldId="2147483726"/>
          </pc:sldLayoutMkLst>
        </pc:sldLayoutChg>
        <pc:sldLayoutChg chg="del">
          <pc:chgData name="Jesús Manuel Vargas Cruz" userId="584cec22-318c-4007-9bbf-55c568633910" providerId="ADAL" clId="{E173F951-55D7-4448-8932-A6476E28EA75}" dt="2022-05-11T00:20:00.647" v="364" actId="700"/>
          <pc:sldLayoutMkLst>
            <pc:docMk/>
            <pc:sldMasterMk cId="3944716611" sldId="2147483720"/>
            <pc:sldLayoutMk cId="1405041802" sldId="2147483727"/>
          </pc:sldLayoutMkLst>
        </pc:sldLayoutChg>
        <pc:sldLayoutChg chg="del">
          <pc:chgData name="Jesús Manuel Vargas Cruz" userId="584cec22-318c-4007-9bbf-55c568633910" providerId="ADAL" clId="{E173F951-55D7-4448-8932-A6476E28EA75}" dt="2022-05-11T00:20:00.647" v="364" actId="700"/>
          <pc:sldLayoutMkLst>
            <pc:docMk/>
            <pc:sldMasterMk cId="3944716611" sldId="2147483720"/>
            <pc:sldLayoutMk cId="2498103370" sldId="2147483728"/>
          </pc:sldLayoutMkLst>
        </pc:sldLayoutChg>
        <pc:sldLayoutChg chg="del">
          <pc:chgData name="Jesús Manuel Vargas Cruz" userId="584cec22-318c-4007-9bbf-55c568633910" providerId="ADAL" clId="{E173F951-55D7-4448-8932-A6476E28EA75}" dt="2022-05-11T00:20:00.647" v="364" actId="700"/>
          <pc:sldLayoutMkLst>
            <pc:docMk/>
            <pc:sldMasterMk cId="3944716611" sldId="2147483720"/>
            <pc:sldLayoutMk cId="4220766714" sldId="2147483729"/>
          </pc:sldLayoutMkLst>
        </pc:sldLayoutChg>
        <pc:sldLayoutChg chg="del">
          <pc:chgData name="Jesús Manuel Vargas Cruz" userId="584cec22-318c-4007-9bbf-55c568633910" providerId="ADAL" clId="{E173F951-55D7-4448-8932-A6476E28EA75}" dt="2022-05-11T00:20:00.647" v="364" actId="700"/>
          <pc:sldLayoutMkLst>
            <pc:docMk/>
            <pc:sldMasterMk cId="3944716611" sldId="2147483720"/>
            <pc:sldLayoutMk cId="2929118761" sldId="2147483730"/>
          </pc:sldLayoutMkLst>
        </pc:sldLayoutChg>
        <pc:sldLayoutChg chg="del">
          <pc:chgData name="Jesús Manuel Vargas Cruz" userId="584cec22-318c-4007-9bbf-55c568633910" providerId="ADAL" clId="{E173F951-55D7-4448-8932-A6476E28EA75}" dt="2022-05-11T00:20:00.647" v="364" actId="700"/>
          <pc:sldLayoutMkLst>
            <pc:docMk/>
            <pc:sldMasterMk cId="3944716611" sldId="2147483720"/>
            <pc:sldLayoutMk cId="3378507241" sldId="2147483731"/>
          </pc:sldLayoutMkLst>
        </pc:sldLayoutChg>
      </pc:sldMasterChg>
      <pc:sldMasterChg chg="del delSldLayout">
        <pc:chgData name="Jesús Manuel Vargas Cruz" userId="584cec22-318c-4007-9bbf-55c568633910" providerId="ADAL" clId="{E173F951-55D7-4448-8932-A6476E28EA75}" dt="2022-05-11T00:53:50.459" v="536" actId="700"/>
        <pc:sldMasterMkLst>
          <pc:docMk/>
          <pc:sldMasterMk cId="793350363" sldId="2147483732"/>
        </pc:sldMasterMkLst>
        <pc:sldLayoutChg chg="del">
          <pc:chgData name="Jesús Manuel Vargas Cruz" userId="584cec22-318c-4007-9bbf-55c568633910" providerId="ADAL" clId="{E173F951-55D7-4448-8932-A6476E28EA75}" dt="2022-05-11T00:53:50.459" v="536" actId="700"/>
          <pc:sldLayoutMkLst>
            <pc:docMk/>
            <pc:sldMasterMk cId="793350363" sldId="2147483732"/>
            <pc:sldLayoutMk cId="151350429" sldId="2147483733"/>
          </pc:sldLayoutMkLst>
        </pc:sldLayoutChg>
        <pc:sldLayoutChg chg="del">
          <pc:chgData name="Jesús Manuel Vargas Cruz" userId="584cec22-318c-4007-9bbf-55c568633910" providerId="ADAL" clId="{E173F951-55D7-4448-8932-A6476E28EA75}" dt="2022-05-11T00:53:50.459" v="536" actId="700"/>
          <pc:sldLayoutMkLst>
            <pc:docMk/>
            <pc:sldMasterMk cId="793350363" sldId="2147483732"/>
            <pc:sldLayoutMk cId="1161707585" sldId="2147483734"/>
          </pc:sldLayoutMkLst>
        </pc:sldLayoutChg>
        <pc:sldLayoutChg chg="del">
          <pc:chgData name="Jesús Manuel Vargas Cruz" userId="584cec22-318c-4007-9bbf-55c568633910" providerId="ADAL" clId="{E173F951-55D7-4448-8932-A6476E28EA75}" dt="2022-05-11T00:53:50.459" v="536" actId="700"/>
          <pc:sldLayoutMkLst>
            <pc:docMk/>
            <pc:sldMasterMk cId="793350363" sldId="2147483732"/>
            <pc:sldLayoutMk cId="1174730295" sldId="2147483735"/>
          </pc:sldLayoutMkLst>
        </pc:sldLayoutChg>
        <pc:sldLayoutChg chg="del">
          <pc:chgData name="Jesús Manuel Vargas Cruz" userId="584cec22-318c-4007-9bbf-55c568633910" providerId="ADAL" clId="{E173F951-55D7-4448-8932-A6476E28EA75}" dt="2022-05-11T00:53:50.459" v="536" actId="700"/>
          <pc:sldLayoutMkLst>
            <pc:docMk/>
            <pc:sldMasterMk cId="793350363" sldId="2147483732"/>
            <pc:sldLayoutMk cId="808306350" sldId="2147483736"/>
          </pc:sldLayoutMkLst>
        </pc:sldLayoutChg>
        <pc:sldLayoutChg chg="del">
          <pc:chgData name="Jesús Manuel Vargas Cruz" userId="584cec22-318c-4007-9bbf-55c568633910" providerId="ADAL" clId="{E173F951-55D7-4448-8932-A6476E28EA75}" dt="2022-05-11T00:53:50.459" v="536" actId="700"/>
          <pc:sldLayoutMkLst>
            <pc:docMk/>
            <pc:sldMasterMk cId="793350363" sldId="2147483732"/>
            <pc:sldLayoutMk cId="506672246" sldId="2147483737"/>
          </pc:sldLayoutMkLst>
        </pc:sldLayoutChg>
        <pc:sldLayoutChg chg="del">
          <pc:chgData name="Jesús Manuel Vargas Cruz" userId="584cec22-318c-4007-9bbf-55c568633910" providerId="ADAL" clId="{E173F951-55D7-4448-8932-A6476E28EA75}" dt="2022-05-11T00:53:50.459" v="536" actId="700"/>
          <pc:sldLayoutMkLst>
            <pc:docMk/>
            <pc:sldMasterMk cId="793350363" sldId="2147483732"/>
            <pc:sldLayoutMk cId="4247224338" sldId="2147483738"/>
          </pc:sldLayoutMkLst>
        </pc:sldLayoutChg>
        <pc:sldLayoutChg chg="del">
          <pc:chgData name="Jesús Manuel Vargas Cruz" userId="584cec22-318c-4007-9bbf-55c568633910" providerId="ADAL" clId="{E173F951-55D7-4448-8932-A6476E28EA75}" dt="2022-05-11T00:53:50.459" v="536" actId="700"/>
          <pc:sldLayoutMkLst>
            <pc:docMk/>
            <pc:sldMasterMk cId="793350363" sldId="2147483732"/>
            <pc:sldLayoutMk cId="3228025198" sldId="2147483739"/>
          </pc:sldLayoutMkLst>
        </pc:sldLayoutChg>
        <pc:sldLayoutChg chg="del">
          <pc:chgData name="Jesús Manuel Vargas Cruz" userId="584cec22-318c-4007-9bbf-55c568633910" providerId="ADAL" clId="{E173F951-55D7-4448-8932-A6476E28EA75}" dt="2022-05-11T00:53:50.459" v="536" actId="700"/>
          <pc:sldLayoutMkLst>
            <pc:docMk/>
            <pc:sldMasterMk cId="793350363" sldId="2147483732"/>
            <pc:sldLayoutMk cId="3193932610" sldId="2147483740"/>
          </pc:sldLayoutMkLst>
        </pc:sldLayoutChg>
        <pc:sldLayoutChg chg="del">
          <pc:chgData name="Jesús Manuel Vargas Cruz" userId="584cec22-318c-4007-9bbf-55c568633910" providerId="ADAL" clId="{E173F951-55D7-4448-8932-A6476E28EA75}" dt="2022-05-11T00:53:50.459" v="536" actId="700"/>
          <pc:sldLayoutMkLst>
            <pc:docMk/>
            <pc:sldMasterMk cId="793350363" sldId="2147483732"/>
            <pc:sldLayoutMk cId="3720565208" sldId="2147483741"/>
          </pc:sldLayoutMkLst>
        </pc:sldLayoutChg>
        <pc:sldLayoutChg chg="del">
          <pc:chgData name="Jesús Manuel Vargas Cruz" userId="584cec22-318c-4007-9bbf-55c568633910" providerId="ADAL" clId="{E173F951-55D7-4448-8932-A6476E28EA75}" dt="2022-05-11T00:53:50.459" v="536" actId="700"/>
          <pc:sldLayoutMkLst>
            <pc:docMk/>
            <pc:sldMasterMk cId="793350363" sldId="2147483732"/>
            <pc:sldLayoutMk cId="2219286820" sldId="2147483742"/>
          </pc:sldLayoutMkLst>
        </pc:sldLayoutChg>
        <pc:sldLayoutChg chg="del">
          <pc:chgData name="Jesús Manuel Vargas Cruz" userId="584cec22-318c-4007-9bbf-55c568633910" providerId="ADAL" clId="{E173F951-55D7-4448-8932-A6476E28EA75}" dt="2022-05-11T00:53:50.459" v="536" actId="700"/>
          <pc:sldLayoutMkLst>
            <pc:docMk/>
            <pc:sldMasterMk cId="793350363" sldId="2147483732"/>
            <pc:sldLayoutMk cId="1809307612" sldId="2147483743"/>
          </pc:sldLayoutMkLst>
        </pc:sldLayoutChg>
      </pc:sldMasterChg>
    </pc:docChg>
  </pc:docChgLst>
  <pc:docChgLst>
    <pc:chgData name="Carlos Eduardo Vidal Villeda" userId="436fe464-4ef0-4640-b7db-cc61063a4df7" providerId="ADAL" clId="{048BAE06-8898-4E3B-A4A7-DB90E1190C66}"/>
    <pc:docChg chg="undo custSel modSld">
      <pc:chgData name="Carlos Eduardo Vidal Villeda" userId="436fe464-4ef0-4640-b7db-cc61063a4df7" providerId="ADAL" clId="{048BAE06-8898-4E3B-A4A7-DB90E1190C66}" dt="2022-05-11T01:24:28.749" v="118" actId="20577"/>
      <pc:docMkLst>
        <pc:docMk/>
      </pc:docMkLst>
      <pc:sldChg chg="modNotesTx">
        <pc:chgData name="Carlos Eduardo Vidal Villeda" userId="436fe464-4ef0-4640-b7db-cc61063a4df7" providerId="ADAL" clId="{048BAE06-8898-4E3B-A4A7-DB90E1190C66}" dt="2022-05-10T00:24:36.662" v="5" actId="20577"/>
        <pc:sldMkLst>
          <pc:docMk/>
          <pc:sldMk cId="359550701" sldId="256"/>
        </pc:sldMkLst>
      </pc:sldChg>
      <pc:sldChg chg="modNotesTx">
        <pc:chgData name="Carlos Eduardo Vidal Villeda" userId="436fe464-4ef0-4640-b7db-cc61063a4df7" providerId="ADAL" clId="{048BAE06-8898-4E3B-A4A7-DB90E1190C66}" dt="2022-05-10T00:28:10.237" v="56" actId="20577"/>
        <pc:sldMkLst>
          <pc:docMk/>
          <pc:sldMk cId="2079645318" sldId="264"/>
        </pc:sldMkLst>
      </pc:sldChg>
      <pc:sldChg chg="modNotesTx">
        <pc:chgData name="Carlos Eduardo Vidal Villeda" userId="436fe464-4ef0-4640-b7db-cc61063a4df7" providerId="ADAL" clId="{048BAE06-8898-4E3B-A4A7-DB90E1190C66}" dt="2022-05-10T00:26:13.696" v="13" actId="20577"/>
        <pc:sldMkLst>
          <pc:docMk/>
          <pc:sldMk cId="3394723548" sldId="266"/>
        </pc:sldMkLst>
      </pc:sldChg>
      <pc:sldChg chg="modNotesTx">
        <pc:chgData name="Carlos Eduardo Vidal Villeda" userId="436fe464-4ef0-4640-b7db-cc61063a4df7" providerId="ADAL" clId="{048BAE06-8898-4E3B-A4A7-DB90E1190C66}" dt="2022-05-10T00:26:28.780" v="27" actId="20577"/>
        <pc:sldMkLst>
          <pc:docMk/>
          <pc:sldMk cId="2187947300" sldId="268"/>
        </pc:sldMkLst>
      </pc:sldChg>
      <pc:sldChg chg="modNotesTx">
        <pc:chgData name="Carlos Eduardo Vidal Villeda" userId="436fe464-4ef0-4640-b7db-cc61063a4df7" providerId="ADAL" clId="{048BAE06-8898-4E3B-A4A7-DB90E1190C66}" dt="2022-05-11T01:24:28.749" v="118" actId="20577"/>
        <pc:sldMkLst>
          <pc:docMk/>
          <pc:sldMk cId="1541819639" sldId="269"/>
        </pc:sldMkLst>
      </pc:sldChg>
      <pc:sldChg chg="modNotesTx">
        <pc:chgData name="Carlos Eduardo Vidal Villeda" userId="436fe464-4ef0-4640-b7db-cc61063a4df7" providerId="ADAL" clId="{048BAE06-8898-4E3B-A4A7-DB90E1190C66}" dt="2022-05-10T00:28:16.598" v="65" actId="20577"/>
        <pc:sldMkLst>
          <pc:docMk/>
          <pc:sldMk cId="3431668958"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2579E2-668A-4934-881D-3BE5CA91297B}" type="datetimeFigureOut">
              <a:rPr lang="es-ES" smtClean="0"/>
              <a:t>11/05/2022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E0563-F662-4776-A78C-CBFF4038CB85}" type="slidenum">
              <a:rPr lang="es-ES" smtClean="0"/>
              <a:t>‹#›</a:t>
            </a:fld>
            <a:endParaRPr lang="es-ES"/>
          </a:p>
        </p:txBody>
      </p:sp>
    </p:spTree>
    <p:extLst>
      <p:ext uri="{BB962C8B-B14F-4D97-AF65-F5344CB8AC3E}">
        <p14:creationId xmlns:p14="http://schemas.microsoft.com/office/powerpoint/2010/main" val="1691906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Para trabajar el desarrollo de control de este robot se hizo la simplificación del modelo en </a:t>
            </a:r>
            <a:r>
              <a:rPr lang="es-MX" err="1"/>
              <a:t>solidworks</a:t>
            </a:r>
            <a:r>
              <a:rPr lang="es-MX"/>
              <a:t>, esta consiste en dos eslabones que se pueden deslizar por una ranura y tienen rotación libre en los extremos donde están ensambladas. Estos eslabones se unen por un extremo para formar la parte donde iría colocado el efector final.  Posteriormente el modelo se exportó a Matlab para realizar la simulación.</a:t>
            </a:r>
          </a:p>
        </p:txBody>
      </p:sp>
      <p:sp>
        <p:nvSpPr>
          <p:cNvPr id="4" name="Marcador de número de diapositiva 3"/>
          <p:cNvSpPr>
            <a:spLocks noGrp="1"/>
          </p:cNvSpPr>
          <p:nvPr>
            <p:ph type="sldNum" sz="quarter" idx="5"/>
          </p:nvPr>
        </p:nvSpPr>
        <p:spPr/>
        <p:txBody>
          <a:bodyPr/>
          <a:lstStyle/>
          <a:p>
            <a:fld id="{1D2E0563-F662-4776-A78C-CBFF4038CB85}" type="slidenum">
              <a:rPr lang="es-ES" smtClean="0"/>
              <a:t>5</a:t>
            </a:fld>
            <a:endParaRPr lang="es-ES"/>
          </a:p>
        </p:txBody>
      </p:sp>
    </p:spTree>
    <p:extLst>
      <p:ext uri="{BB962C8B-B14F-4D97-AF65-F5344CB8AC3E}">
        <p14:creationId xmlns:p14="http://schemas.microsoft.com/office/powerpoint/2010/main" val="3859973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Everardo</a:t>
            </a:r>
          </a:p>
          <a:p>
            <a:r>
              <a:rPr lang="es-MX"/>
              <a:t>Por ultimo, para el triángulo se utilizó el mismo controlador PID que en el rectángulo ya que no hubo necesidad de modificarlo</a:t>
            </a:r>
            <a:endParaRPr lang="es-ES"/>
          </a:p>
        </p:txBody>
      </p:sp>
      <p:sp>
        <p:nvSpPr>
          <p:cNvPr id="4" name="Marcador de número de diapositiva 3"/>
          <p:cNvSpPr>
            <a:spLocks noGrp="1"/>
          </p:cNvSpPr>
          <p:nvPr>
            <p:ph type="sldNum" sz="quarter" idx="5"/>
          </p:nvPr>
        </p:nvSpPr>
        <p:spPr/>
        <p:txBody>
          <a:bodyPr/>
          <a:lstStyle/>
          <a:p>
            <a:fld id="{1D2E0563-F662-4776-A78C-CBFF4038CB85}" type="slidenum">
              <a:rPr lang="es-ES" smtClean="0"/>
              <a:t>18</a:t>
            </a:fld>
            <a:endParaRPr lang="es-ES"/>
          </a:p>
        </p:txBody>
      </p:sp>
    </p:spTree>
    <p:extLst>
      <p:ext uri="{BB962C8B-B14F-4D97-AF65-F5344CB8AC3E}">
        <p14:creationId xmlns:p14="http://schemas.microsoft.com/office/powerpoint/2010/main" val="3227876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Everardo</a:t>
            </a:r>
          </a:p>
          <a:p>
            <a:r>
              <a:rPr lang="es-MX"/>
              <a:t>Tenemos un comportamiento similar al rectángulo con las oscilaciones en el error, pero sigue siendo demasiado pequeño por lo que tampoco afecta al movimiento del efector final.</a:t>
            </a:r>
            <a:endParaRPr lang="es-ES"/>
          </a:p>
        </p:txBody>
      </p:sp>
      <p:sp>
        <p:nvSpPr>
          <p:cNvPr id="4" name="Marcador de número de diapositiva 3"/>
          <p:cNvSpPr>
            <a:spLocks noGrp="1"/>
          </p:cNvSpPr>
          <p:nvPr>
            <p:ph type="sldNum" sz="quarter" idx="5"/>
          </p:nvPr>
        </p:nvSpPr>
        <p:spPr/>
        <p:txBody>
          <a:bodyPr/>
          <a:lstStyle/>
          <a:p>
            <a:fld id="{1D2E0563-F662-4776-A78C-CBFF4038CB85}" type="slidenum">
              <a:rPr lang="es-ES" smtClean="0"/>
              <a:t>19</a:t>
            </a:fld>
            <a:endParaRPr lang="es-ES"/>
          </a:p>
        </p:txBody>
      </p:sp>
    </p:spTree>
    <p:extLst>
      <p:ext uri="{BB962C8B-B14F-4D97-AF65-F5344CB8AC3E}">
        <p14:creationId xmlns:p14="http://schemas.microsoft.com/office/powerpoint/2010/main" val="172062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800">
                <a:effectLst/>
                <a:latin typeface="Calibri" panose="020F0502020204030204" pitchFamily="34" charset="0"/>
                <a:ea typeface="Calibri" panose="020F0502020204030204" pitchFamily="34" charset="0"/>
                <a:cs typeface="Times New Roman" panose="02020603050405020304" pitchFamily="18" charset="0"/>
              </a:rPr>
              <a:t>Este </a:t>
            </a:r>
            <a:r>
              <a:rPr lang="es-419" sz="1800" err="1">
                <a:effectLst/>
                <a:latin typeface="Calibri" panose="020F0502020204030204" pitchFamily="34" charset="0"/>
                <a:ea typeface="Calibri" panose="020F0502020204030204" pitchFamily="34" charset="0"/>
                <a:cs typeface="Times New Roman" panose="02020603050405020304" pitchFamily="18" charset="0"/>
              </a:rPr>
              <a:t>router</a:t>
            </a:r>
            <a:r>
              <a:rPr lang="es-419" sz="1800">
                <a:effectLst/>
                <a:latin typeface="Calibri" panose="020F0502020204030204" pitchFamily="34" charset="0"/>
                <a:ea typeface="Calibri" panose="020F0502020204030204" pitchFamily="34" charset="0"/>
                <a:cs typeface="Times New Roman" panose="02020603050405020304" pitchFamily="18" charset="0"/>
              </a:rPr>
              <a:t> CNC será capaz de cortar, realizar grabados, cortar en láser y hacer dibujos dependiendo del herramental que se tenga instalado, esto lo podrá hacer en una gran variedad de materiales como lo son vidrio, cuero, en plásticos como el acrílico y los vinilos e incluso en metales como aluminio y bronce, una de las principales aplicaciones que le daríamos a este </a:t>
            </a:r>
            <a:r>
              <a:rPr lang="es-419" sz="1800" err="1">
                <a:effectLst/>
                <a:latin typeface="Calibri" panose="020F0502020204030204" pitchFamily="34" charset="0"/>
                <a:ea typeface="Calibri" panose="020F0502020204030204" pitchFamily="34" charset="0"/>
                <a:cs typeface="Times New Roman" panose="02020603050405020304" pitchFamily="18" charset="0"/>
              </a:rPr>
              <a:t>cnc</a:t>
            </a:r>
            <a:r>
              <a:rPr lang="es-419" sz="1800">
                <a:effectLst/>
                <a:latin typeface="Calibri" panose="020F0502020204030204" pitchFamily="34" charset="0"/>
                <a:ea typeface="Calibri" panose="020F0502020204030204" pitchFamily="34" charset="0"/>
                <a:cs typeface="Times New Roman" panose="02020603050405020304" pitchFamily="18" charset="0"/>
              </a:rPr>
              <a:t> es para la fabricación de muebles de madera.</a:t>
            </a:r>
            <a:endParaRPr lang="es-MX" sz="1800">
              <a:effectLst/>
              <a:latin typeface="Calibri" panose="020F0502020204030204" pitchFamily="34" charset="0"/>
              <a:ea typeface="Calibri" panose="020F0502020204030204" pitchFamily="34" charset="0"/>
              <a:cs typeface="Times New Roman" panose="02020603050405020304" pitchFamily="18" charset="0"/>
            </a:endParaRPr>
          </a:p>
          <a:p>
            <a:endParaRPr lang="es-MX"/>
          </a:p>
        </p:txBody>
      </p:sp>
      <p:sp>
        <p:nvSpPr>
          <p:cNvPr id="4" name="Marcador de número de diapositiva 3"/>
          <p:cNvSpPr>
            <a:spLocks noGrp="1"/>
          </p:cNvSpPr>
          <p:nvPr>
            <p:ph type="sldNum" sz="quarter" idx="5"/>
          </p:nvPr>
        </p:nvSpPr>
        <p:spPr/>
        <p:txBody>
          <a:bodyPr/>
          <a:lstStyle/>
          <a:p>
            <a:fld id="{1D2E0563-F662-4776-A78C-CBFF4038CB85}" type="slidenum">
              <a:rPr lang="es-ES" smtClean="0"/>
              <a:t>21</a:t>
            </a:fld>
            <a:endParaRPr lang="es-ES"/>
          </a:p>
        </p:txBody>
      </p:sp>
    </p:spTree>
    <p:extLst>
      <p:ext uri="{BB962C8B-B14F-4D97-AF65-F5344CB8AC3E}">
        <p14:creationId xmlns:p14="http://schemas.microsoft.com/office/powerpoint/2010/main" val="3027853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Carlos</a:t>
            </a:r>
          </a:p>
          <a:p>
            <a:r>
              <a:rPr lang="es-MX"/>
              <a:t>Para la parte de trazar 1 coordenada se utilizaron 2 controladores, uno para el eje X y otro para el eje Y. Ambos controladores tienen los mismos parámetros, con la diferencia de que el controlador en Y está multiplicado por una ganancia extra de 2.5, ya que se estuvieron haciendo pruebas y así se obtuvo el mejor rendimiento. Para el modo de 1 coordenada se utilizó un controlador PD ya que sin la parte integral se obtenían los resultados deseados, no era necesaria esa parte.</a:t>
            </a:r>
            <a:endParaRPr lang="es-ES"/>
          </a:p>
        </p:txBody>
      </p:sp>
      <p:sp>
        <p:nvSpPr>
          <p:cNvPr id="4" name="Marcador de número de diapositiva 3"/>
          <p:cNvSpPr>
            <a:spLocks noGrp="1"/>
          </p:cNvSpPr>
          <p:nvPr>
            <p:ph type="sldNum" sz="quarter" idx="5"/>
          </p:nvPr>
        </p:nvSpPr>
        <p:spPr/>
        <p:txBody>
          <a:bodyPr/>
          <a:lstStyle/>
          <a:p>
            <a:fld id="{1D2E0563-F662-4776-A78C-CBFF4038CB85}" type="slidenum">
              <a:rPr lang="es-ES" smtClean="0"/>
              <a:t>6</a:t>
            </a:fld>
            <a:endParaRPr lang="es-ES"/>
          </a:p>
        </p:txBody>
      </p:sp>
    </p:spTree>
    <p:extLst>
      <p:ext uri="{BB962C8B-B14F-4D97-AF65-F5344CB8AC3E}">
        <p14:creationId xmlns:p14="http://schemas.microsoft.com/office/powerpoint/2010/main" val="2327062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Carlos</a:t>
            </a:r>
          </a:p>
          <a:p>
            <a:r>
              <a:rPr lang="es-MX"/>
              <a:t>Podemos observar en las gráficas que la señal del error se estabiliza tendiendo a 0. En este modo es en el que mejor se puede observar el comportamiento ya que únicamente tenemos como referencia un escalón.</a:t>
            </a:r>
            <a:endParaRPr lang="es-ES"/>
          </a:p>
        </p:txBody>
      </p:sp>
      <p:sp>
        <p:nvSpPr>
          <p:cNvPr id="4" name="Marcador de número de diapositiva 3"/>
          <p:cNvSpPr>
            <a:spLocks noGrp="1"/>
          </p:cNvSpPr>
          <p:nvPr>
            <p:ph type="sldNum" sz="quarter" idx="5"/>
          </p:nvPr>
        </p:nvSpPr>
        <p:spPr/>
        <p:txBody>
          <a:bodyPr/>
          <a:lstStyle/>
          <a:p>
            <a:fld id="{1D2E0563-F662-4776-A78C-CBFF4038CB85}" type="slidenum">
              <a:rPr lang="es-ES" smtClean="0"/>
              <a:t>7</a:t>
            </a:fld>
            <a:endParaRPr lang="es-ES"/>
          </a:p>
        </p:txBody>
      </p:sp>
    </p:spTree>
    <p:extLst>
      <p:ext uri="{BB962C8B-B14F-4D97-AF65-F5344CB8AC3E}">
        <p14:creationId xmlns:p14="http://schemas.microsoft.com/office/powerpoint/2010/main" val="3645367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Carlos</a:t>
            </a:r>
          </a:p>
          <a:p>
            <a:r>
              <a:rPr lang="es-MX"/>
              <a:t>Para el modo de 3 coordenadas se utilizó el mismo controlador PD que en el modo anterior, ya que es el mismo principio de funcionamiento con más coordenadas.</a:t>
            </a:r>
            <a:endParaRPr lang="es-ES"/>
          </a:p>
        </p:txBody>
      </p:sp>
      <p:sp>
        <p:nvSpPr>
          <p:cNvPr id="4" name="Marcador de número de diapositiva 3"/>
          <p:cNvSpPr>
            <a:spLocks noGrp="1"/>
          </p:cNvSpPr>
          <p:nvPr>
            <p:ph type="sldNum" sz="quarter" idx="5"/>
          </p:nvPr>
        </p:nvSpPr>
        <p:spPr/>
        <p:txBody>
          <a:bodyPr/>
          <a:lstStyle/>
          <a:p>
            <a:fld id="{1D2E0563-F662-4776-A78C-CBFF4038CB85}" type="slidenum">
              <a:rPr lang="es-ES" smtClean="0"/>
              <a:t>9</a:t>
            </a:fld>
            <a:endParaRPr lang="es-ES"/>
          </a:p>
        </p:txBody>
      </p:sp>
    </p:spTree>
    <p:extLst>
      <p:ext uri="{BB962C8B-B14F-4D97-AF65-F5344CB8AC3E}">
        <p14:creationId xmlns:p14="http://schemas.microsoft.com/office/powerpoint/2010/main" val="117466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Carlos</a:t>
            </a:r>
          </a:p>
          <a:p>
            <a:r>
              <a:rPr lang="es-MX"/>
              <a:t>El comportamiento es como el observado en las gráficas anteriores, solo que ahora se tienen 3 escalones como referencia, por lo que el error se estabiliza en 3 secciones. Tenemos unos picos en la señal de control cuando hay un cambio de dirección </a:t>
            </a:r>
            <a:endParaRPr lang="es-ES"/>
          </a:p>
        </p:txBody>
      </p:sp>
      <p:sp>
        <p:nvSpPr>
          <p:cNvPr id="4" name="Marcador de número de diapositiva 3"/>
          <p:cNvSpPr>
            <a:spLocks noGrp="1"/>
          </p:cNvSpPr>
          <p:nvPr>
            <p:ph type="sldNum" sz="quarter" idx="5"/>
          </p:nvPr>
        </p:nvSpPr>
        <p:spPr/>
        <p:txBody>
          <a:bodyPr/>
          <a:lstStyle/>
          <a:p>
            <a:fld id="{1D2E0563-F662-4776-A78C-CBFF4038CB85}" type="slidenum">
              <a:rPr lang="es-ES" smtClean="0"/>
              <a:t>10</a:t>
            </a:fld>
            <a:endParaRPr lang="es-ES"/>
          </a:p>
        </p:txBody>
      </p:sp>
    </p:spTree>
    <p:extLst>
      <p:ext uri="{BB962C8B-B14F-4D97-AF65-F5344CB8AC3E}">
        <p14:creationId xmlns:p14="http://schemas.microsoft.com/office/powerpoint/2010/main" val="2191253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Everardo</a:t>
            </a:r>
          </a:p>
          <a:p>
            <a:r>
              <a:rPr lang="es-MX"/>
              <a:t>Para el círculo se siguió utilizando un controlador PD, pero al hacer varias pruebas se llegó a la conclusión de que incrementando la </a:t>
            </a:r>
            <a:r>
              <a:rPr lang="es-MX" err="1"/>
              <a:t>Kp</a:t>
            </a:r>
            <a:r>
              <a:rPr lang="es-MX"/>
              <a:t> se obtenía un mejor comportamiento en esta figura en específico.</a:t>
            </a:r>
            <a:endParaRPr lang="es-ES"/>
          </a:p>
        </p:txBody>
      </p:sp>
      <p:sp>
        <p:nvSpPr>
          <p:cNvPr id="4" name="Marcador de número de diapositiva 3"/>
          <p:cNvSpPr>
            <a:spLocks noGrp="1"/>
          </p:cNvSpPr>
          <p:nvPr>
            <p:ph type="sldNum" sz="quarter" idx="5"/>
          </p:nvPr>
        </p:nvSpPr>
        <p:spPr/>
        <p:txBody>
          <a:bodyPr/>
          <a:lstStyle/>
          <a:p>
            <a:fld id="{1D2E0563-F662-4776-A78C-CBFF4038CB85}" type="slidenum">
              <a:rPr lang="es-ES" smtClean="0"/>
              <a:t>12</a:t>
            </a:fld>
            <a:endParaRPr lang="es-ES"/>
          </a:p>
        </p:txBody>
      </p:sp>
    </p:spTree>
    <p:extLst>
      <p:ext uri="{BB962C8B-B14F-4D97-AF65-F5344CB8AC3E}">
        <p14:creationId xmlns:p14="http://schemas.microsoft.com/office/powerpoint/2010/main" val="1333626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Everardo</a:t>
            </a:r>
          </a:p>
          <a:p>
            <a:r>
              <a:rPr lang="es-MX"/>
              <a:t>Nuestras referencias ahora son senoidales con una sección linear al principio, que es cuando el efector final se posiciona inicialmente para luego dibujar el círculo. Se puede observar que el error disminuye hasta numero muy pequeños, y por ello las señales de referencia y retroalimentación se sobreponen.</a:t>
            </a:r>
            <a:endParaRPr lang="es-ES"/>
          </a:p>
        </p:txBody>
      </p:sp>
      <p:sp>
        <p:nvSpPr>
          <p:cNvPr id="4" name="Marcador de número de diapositiva 3"/>
          <p:cNvSpPr>
            <a:spLocks noGrp="1"/>
          </p:cNvSpPr>
          <p:nvPr>
            <p:ph type="sldNum" sz="quarter" idx="5"/>
          </p:nvPr>
        </p:nvSpPr>
        <p:spPr/>
        <p:txBody>
          <a:bodyPr/>
          <a:lstStyle/>
          <a:p>
            <a:fld id="{1D2E0563-F662-4776-A78C-CBFF4038CB85}" type="slidenum">
              <a:rPr lang="es-ES" smtClean="0"/>
              <a:t>13</a:t>
            </a:fld>
            <a:endParaRPr lang="es-ES"/>
          </a:p>
        </p:txBody>
      </p:sp>
    </p:spTree>
    <p:extLst>
      <p:ext uri="{BB962C8B-B14F-4D97-AF65-F5344CB8AC3E}">
        <p14:creationId xmlns:p14="http://schemas.microsoft.com/office/powerpoint/2010/main" val="3656119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Everardo</a:t>
            </a:r>
          </a:p>
          <a:p>
            <a:r>
              <a:rPr lang="es-MX"/>
              <a:t>Para el rectángulo ya fue necesario implementar un controlador PID, ya que con el puro PD se dibujaba con imperfecciones la figura.</a:t>
            </a:r>
            <a:endParaRPr lang="es-ES"/>
          </a:p>
        </p:txBody>
      </p:sp>
      <p:sp>
        <p:nvSpPr>
          <p:cNvPr id="4" name="Marcador de número de diapositiva 3"/>
          <p:cNvSpPr>
            <a:spLocks noGrp="1"/>
          </p:cNvSpPr>
          <p:nvPr>
            <p:ph type="sldNum" sz="quarter" idx="5"/>
          </p:nvPr>
        </p:nvSpPr>
        <p:spPr/>
        <p:txBody>
          <a:bodyPr/>
          <a:lstStyle/>
          <a:p>
            <a:fld id="{1D2E0563-F662-4776-A78C-CBFF4038CB85}" type="slidenum">
              <a:rPr lang="es-ES" smtClean="0"/>
              <a:t>15</a:t>
            </a:fld>
            <a:endParaRPr lang="es-ES"/>
          </a:p>
        </p:txBody>
      </p:sp>
    </p:spTree>
    <p:extLst>
      <p:ext uri="{BB962C8B-B14F-4D97-AF65-F5344CB8AC3E}">
        <p14:creationId xmlns:p14="http://schemas.microsoft.com/office/powerpoint/2010/main" val="1362790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Everardo</a:t>
            </a:r>
          </a:p>
          <a:p>
            <a:r>
              <a:rPr lang="es-MX"/>
              <a:t>De igual manera, las señales de referencia y retroalimentación se sobreponen porque el error es muy pequeño, y aunque tenemos oscilaciones en el error, su magnitud sigue siendo demasiado pequeña por lo que no tiene efecto notable en el movimiento del efector final.</a:t>
            </a:r>
            <a:endParaRPr lang="es-ES"/>
          </a:p>
        </p:txBody>
      </p:sp>
      <p:sp>
        <p:nvSpPr>
          <p:cNvPr id="4" name="Marcador de número de diapositiva 3"/>
          <p:cNvSpPr>
            <a:spLocks noGrp="1"/>
          </p:cNvSpPr>
          <p:nvPr>
            <p:ph type="sldNum" sz="quarter" idx="5"/>
          </p:nvPr>
        </p:nvSpPr>
        <p:spPr/>
        <p:txBody>
          <a:bodyPr/>
          <a:lstStyle/>
          <a:p>
            <a:fld id="{1D2E0563-F662-4776-A78C-CBFF4038CB85}" type="slidenum">
              <a:rPr lang="es-ES" smtClean="0"/>
              <a:t>16</a:t>
            </a:fld>
            <a:endParaRPr lang="es-ES"/>
          </a:p>
        </p:txBody>
      </p:sp>
    </p:spTree>
    <p:extLst>
      <p:ext uri="{BB962C8B-B14F-4D97-AF65-F5344CB8AC3E}">
        <p14:creationId xmlns:p14="http://schemas.microsoft.com/office/powerpoint/2010/main" val="2442170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43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2643259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4272022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607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14568788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3175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1097280" y="1845734"/>
            <a:ext cx="4937760" cy="402335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35707CE8-57A5-450E-9930-6C700814B69D}" type="datetimeFigureOut">
              <a:rPr lang="es-MX" smtClean="0"/>
              <a:t>11/05/2022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2606272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5"/>
            <a:ext cx="4937760" cy="32867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2867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35707CE8-57A5-450E-9930-6C700814B69D}" type="datetimeFigureOut">
              <a:rPr lang="es-MX" smtClean="0"/>
              <a:t>11/05/2022</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3927225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35707CE8-57A5-450E-9930-6C700814B69D}" type="datetimeFigureOut">
              <a:rPr lang="es-MX" smtClean="0"/>
              <a:t>11/05/2022</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29670434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5707CE8-57A5-450E-9930-6C700814B69D}" type="datetimeFigureOut">
              <a:rPr lang="es-MX" smtClean="0"/>
              <a:t>11/05/2022</a:t>
            </a:fld>
            <a:endParaRPr lang="es-MX"/>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MX"/>
          </a:p>
        </p:txBody>
      </p:sp>
      <p:sp>
        <p:nvSpPr>
          <p:cNvPr id="9" name="Slide Number Placeholder 8"/>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241287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5707CE8-57A5-450E-9930-6C700814B69D}" type="datetimeFigureOut">
              <a:rPr lang="es-MX" smtClean="0"/>
              <a:t>11/05/2022</a:t>
            </a:fld>
            <a:endParaRPr lang="es-MX"/>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MX"/>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B2E8E68-D226-4E72-AD70-37CFE7B49355}" type="slidenum">
              <a:rPr lang="es-MX" smtClean="0"/>
              <a:t>‹#›</a:t>
            </a:fld>
            <a:endParaRPr lang="es-MX"/>
          </a:p>
        </p:txBody>
      </p:sp>
    </p:spTree>
    <p:extLst>
      <p:ext uri="{BB962C8B-B14F-4D97-AF65-F5344CB8AC3E}">
        <p14:creationId xmlns:p14="http://schemas.microsoft.com/office/powerpoint/2010/main" val="2262430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15430358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5707CE8-57A5-450E-9930-6C700814B69D}" type="datetimeFigureOut">
              <a:rPr lang="es-MX" smtClean="0"/>
              <a:t>11/05/2022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2762005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18812737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17791354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8269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40004582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75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1097278"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35707CE8-57A5-450E-9930-6C700814B69D}" type="datetimeFigureOut">
              <a:rPr lang="es-MX" smtClean="0"/>
              <a:t>11/05/2022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30669154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35707CE8-57A5-450E-9930-6C700814B69D}" type="datetimeFigureOut">
              <a:rPr lang="es-MX" smtClean="0"/>
              <a:t>11/05/2022</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25476400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35707CE8-57A5-450E-9930-6C700814B69D}" type="datetimeFigureOut">
              <a:rPr lang="es-MX" smtClean="0"/>
              <a:t>11/05/2022</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3366568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5707CE8-57A5-450E-9930-6C700814B69D}" type="datetimeFigureOut">
              <a:rPr lang="es-MX" smtClean="0"/>
              <a:t>11/05/2022</a:t>
            </a:fld>
            <a:endParaRPr lang="es-MX"/>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MX"/>
          </a:p>
        </p:txBody>
      </p:sp>
      <p:sp>
        <p:nvSpPr>
          <p:cNvPr id="9" name="Slide Number Placeholder 8"/>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795206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5536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5707CE8-57A5-450E-9930-6C700814B69D}" type="datetimeFigureOut">
              <a:rPr lang="es-MX" smtClean="0"/>
              <a:t>11/05/2022</a:t>
            </a:fld>
            <a:endParaRPr lang="es-MX"/>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MX"/>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B2E8E68-D226-4E72-AD70-37CFE7B49355}" type="slidenum">
              <a:rPr lang="es-MX" smtClean="0"/>
              <a:t>‹#›</a:t>
            </a:fld>
            <a:endParaRPr lang="es-MX"/>
          </a:p>
        </p:txBody>
      </p:sp>
    </p:spTree>
    <p:extLst>
      <p:ext uri="{BB962C8B-B14F-4D97-AF65-F5344CB8AC3E}">
        <p14:creationId xmlns:p14="http://schemas.microsoft.com/office/powerpoint/2010/main" val="33297167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5707CE8-57A5-450E-9930-6C700814B69D}" type="datetimeFigureOut">
              <a:rPr lang="es-MX" smtClean="0"/>
              <a:t>11/05/2022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19534714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41769283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10241345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591AC0-BBEF-1DC4-3B24-2E8F7D5773E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E87EE19-6C68-7C92-5A67-5A42981510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F14745FA-D3DC-751B-FEC9-B946E5B528C6}"/>
              </a:ext>
            </a:extLst>
          </p:cNvPr>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Marcador de pie de página 4">
            <a:extLst>
              <a:ext uri="{FF2B5EF4-FFF2-40B4-BE49-F238E27FC236}">
                <a16:creationId xmlns:a16="http://schemas.microsoft.com/office/drawing/2014/main" id="{053245B7-D72A-5C30-079C-8AD2433900C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9AB9810-C001-0772-B17A-9E47895AC6FF}"/>
              </a:ext>
            </a:extLst>
          </p:cNvPr>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35227009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4598C1-751A-F0DB-78A2-A5DF4F63255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CE0B14A-851E-908D-3BAE-7A806E86B9D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EAC882F-B35A-D265-DB60-C59C578A0AB3}"/>
              </a:ext>
            </a:extLst>
          </p:cNvPr>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Marcador de pie de página 4">
            <a:extLst>
              <a:ext uri="{FF2B5EF4-FFF2-40B4-BE49-F238E27FC236}">
                <a16:creationId xmlns:a16="http://schemas.microsoft.com/office/drawing/2014/main" id="{0B401CDF-8BEA-DC96-401D-CC732BA287A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9BFC480-C430-267F-231B-FB49E0181041}"/>
              </a:ext>
            </a:extLst>
          </p:cNvPr>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1076936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3E831-9174-4215-756E-3CD09BAD2D1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DA78FDC-65A9-1603-065E-27E2EF3C33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D1B83F8-2F8C-6CA8-EC4A-BCF66F1493F9}"/>
              </a:ext>
            </a:extLst>
          </p:cNvPr>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Marcador de pie de página 4">
            <a:extLst>
              <a:ext uri="{FF2B5EF4-FFF2-40B4-BE49-F238E27FC236}">
                <a16:creationId xmlns:a16="http://schemas.microsoft.com/office/drawing/2014/main" id="{2146DD58-4A79-003B-FAE9-AD0CE4EE59A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FFB04B3-17F7-8E1F-3022-496DACB4DAEB}"/>
              </a:ext>
            </a:extLst>
          </p:cNvPr>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131709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15152-741E-3E83-6518-00206F4D748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D81AFED-D17B-0A2F-D56A-BFF216DED46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B259050C-D5C8-8A91-1DA9-B1A4F3F13A7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DECC50B-1C87-5DAB-B7D1-42BD0867E5A3}"/>
              </a:ext>
            </a:extLst>
          </p:cNvPr>
          <p:cNvSpPr>
            <a:spLocks noGrp="1"/>
          </p:cNvSpPr>
          <p:nvPr>
            <p:ph type="dt" sz="half" idx="10"/>
          </p:nvPr>
        </p:nvSpPr>
        <p:spPr/>
        <p:txBody>
          <a:bodyPr/>
          <a:lstStyle/>
          <a:p>
            <a:fld id="{35707CE8-57A5-450E-9930-6C700814B69D}" type="datetimeFigureOut">
              <a:rPr lang="es-MX" smtClean="0"/>
              <a:t>11/05/2022</a:t>
            </a:fld>
            <a:endParaRPr lang="es-MX"/>
          </a:p>
        </p:txBody>
      </p:sp>
      <p:sp>
        <p:nvSpPr>
          <p:cNvPr id="6" name="Marcador de pie de página 5">
            <a:extLst>
              <a:ext uri="{FF2B5EF4-FFF2-40B4-BE49-F238E27FC236}">
                <a16:creationId xmlns:a16="http://schemas.microsoft.com/office/drawing/2014/main" id="{A28A72A6-EE09-5424-22A7-12B27CFF37B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0E4121F-EF13-B4F4-8E25-13421797B964}"/>
              </a:ext>
            </a:extLst>
          </p:cNvPr>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42389314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386B9F-27D6-15BE-6700-1E855E412229}"/>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B0E172B-807E-12FD-C9BE-B621639EF1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7ACAC7C-7278-9E5A-44D1-7E0048D6B09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63DB477-676B-E7F3-2D04-DFB7FCD02F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B948857-6A98-ADFB-39C2-5608831245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9B17F33E-10FE-51DF-FAE0-2682E4DFA822}"/>
              </a:ext>
            </a:extLst>
          </p:cNvPr>
          <p:cNvSpPr>
            <a:spLocks noGrp="1"/>
          </p:cNvSpPr>
          <p:nvPr>
            <p:ph type="dt" sz="half" idx="10"/>
          </p:nvPr>
        </p:nvSpPr>
        <p:spPr/>
        <p:txBody>
          <a:bodyPr/>
          <a:lstStyle/>
          <a:p>
            <a:fld id="{35707CE8-57A5-450E-9930-6C700814B69D}" type="datetimeFigureOut">
              <a:rPr lang="es-MX" smtClean="0"/>
              <a:t>11/05/2022</a:t>
            </a:fld>
            <a:endParaRPr lang="es-MX"/>
          </a:p>
        </p:txBody>
      </p:sp>
      <p:sp>
        <p:nvSpPr>
          <p:cNvPr id="8" name="Marcador de pie de página 7">
            <a:extLst>
              <a:ext uri="{FF2B5EF4-FFF2-40B4-BE49-F238E27FC236}">
                <a16:creationId xmlns:a16="http://schemas.microsoft.com/office/drawing/2014/main" id="{600D4274-8E29-FC91-7DB7-44CACA9917B0}"/>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F127D810-CE78-A54A-66C2-8453AD163979}"/>
              </a:ext>
            </a:extLst>
          </p:cNvPr>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42694146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C5DF21-DB4C-C76F-99A8-B1869B00852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8A2FBD7-C24D-FDDD-326B-7205335879CB}"/>
              </a:ext>
            </a:extLst>
          </p:cNvPr>
          <p:cNvSpPr>
            <a:spLocks noGrp="1"/>
          </p:cNvSpPr>
          <p:nvPr>
            <p:ph type="dt" sz="half" idx="10"/>
          </p:nvPr>
        </p:nvSpPr>
        <p:spPr/>
        <p:txBody>
          <a:bodyPr/>
          <a:lstStyle/>
          <a:p>
            <a:fld id="{35707CE8-57A5-450E-9930-6C700814B69D}" type="datetimeFigureOut">
              <a:rPr lang="es-MX" smtClean="0"/>
              <a:t>11/05/2022</a:t>
            </a:fld>
            <a:endParaRPr lang="es-MX"/>
          </a:p>
        </p:txBody>
      </p:sp>
      <p:sp>
        <p:nvSpPr>
          <p:cNvPr id="4" name="Marcador de pie de página 3">
            <a:extLst>
              <a:ext uri="{FF2B5EF4-FFF2-40B4-BE49-F238E27FC236}">
                <a16:creationId xmlns:a16="http://schemas.microsoft.com/office/drawing/2014/main" id="{05772BD8-DCAB-4769-7FF0-CA5024D521D0}"/>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D0E4895E-9D0B-B5D3-77A0-FAC81998B109}"/>
              </a:ext>
            </a:extLst>
          </p:cNvPr>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1682030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1097278"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35707CE8-57A5-450E-9930-6C700814B69D}" type="datetimeFigureOut">
              <a:rPr lang="es-MX" smtClean="0"/>
              <a:t>11/05/2022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22550199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739B210-4B04-2088-57A6-45837E3892FC}"/>
              </a:ext>
            </a:extLst>
          </p:cNvPr>
          <p:cNvSpPr>
            <a:spLocks noGrp="1"/>
          </p:cNvSpPr>
          <p:nvPr>
            <p:ph type="dt" sz="half" idx="10"/>
          </p:nvPr>
        </p:nvSpPr>
        <p:spPr/>
        <p:txBody>
          <a:bodyPr/>
          <a:lstStyle/>
          <a:p>
            <a:fld id="{35707CE8-57A5-450E-9930-6C700814B69D}" type="datetimeFigureOut">
              <a:rPr lang="es-MX" smtClean="0"/>
              <a:t>11/05/2022</a:t>
            </a:fld>
            <a:endParaRPr lang="es-MX"/>
          </a:p>
        </p:txBody>
      </p:sp>
      <p:sp>
        <p:nvSpPr>
          <p:cNvPr id="3" name="Marcador de pie de página 2">
            <a:extLst>
              <a:ext uri="{FF2B5EF4-FFF2-40B4-BE49-F238E27FC236}">
                <a16:creationId xmlns:a16="http://schemas.microsoft.com/office/drawing/2014/main" id="{B37C8203-0C3E-4F13-D52A-6F75450B8E21}"/>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CA689087-5BF2-AC7F-E40B-9D67BD721003}"/>
              </a:ext>
            </a:extLst>
          </p:cNvPr>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3054500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CFFCCA-9C28-08B6-71FD-F783F46EE98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C269C5A-9345-C4A2-6EF3-D18D5B70C7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460D3736-9C8E-B91B-921A-3A451B9A78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9ACB650-BBFE-05C0-4481-A194F28E4E46}"/>
              </a:ext>
            </a:extLst>
          </p:cNvPr>
          <p:cNvSpPr>
            <a:spLocks noGrp="1"/>
          </p:cNvSpPr>
          <p:nvPr>
            <p:ph type="dt" sz="half" idx="10"/>
          </p:nvPr>
        </p:nvSpPr>
        <p:spPr/>
        <p:txBody>
          <a:bodyPr/>
          <a:lstStyle/>
          <a:p>
            <a:fld id="{35707CE8-57A5-450E-9930-6C700814B69D}" type="datetimeFigureOut">
              <a:rPr lang="es-MX" smtClean="0"/>
              <a:t>11/05/2022</a:t>
            </a:fld>
            <a:endParaRPr lang="es-MX"/>
          </a:p>
        </p:txBody>
      </p:sp>
      <p:sp>
        <p:nvSpPr>
          <p:cNvPr id="6" name="Marcador de pie de página 5">
            <a:extLst>
              <a:ext uri="{FF2B5EF4-FFF2-40B4-BE49-F238E27FC236}">
                <a16:creationId xmlns:a16="http://schemas.microsoft.com/office/drawing/2014/main" id="{1E4D0189-972B-8650-8712-9C2EBB10EC0F}"/>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2ECCB31-2134-CC06-D904-B38F0318848D}"/>
              </a:ext>
            </a:extLst>
          </p:cNvPr>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33564477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759428-A477-28FD-67BD-B9E3D852010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1177038F-7480-4EA7-73DB-CF13CE1396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D5F25EF0-0FD6-FB33-E1B8-E0BC3D7550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FB75CFE-2034-9D7A-01E8-D399E1C5019A}"/>
              </a:ext>
            </a:extLst>
          </p:cNvPr>
          <p:cNvSpPr>
            <a:spLocks noGrp="1"/>
          </p:cNvSpPr>
          <p:nvPr>
            <p:ph type="dt" sz="half" idx="10"/>
          </p:nvPr>
        </p:nvSpPr>
        <p:spPr/>
        <p:txBody>
          <a:bodyPr/>
          <a:lstStyle/>
          <a:p>
            <a:fld id="{35707CE8-57A5-450E-9930-6C700814B69D}" type="datetimeFigureOut">
              <a:rPr lang="es-MX" smtClean="0"/>
              <a:t>11/05/2022</a:t>
            </a:fld>
            <a:endParaRPr lang="es-MX"/>
          </a:p>
        </p:txBody>
      </p:sp>
      <p:sp>
        <p:nvSpPr>
          <p:cNvPr id="6" name="Marcador de pie de página 5">
            <a:extLst>
              <a:ext uri="{FF2B5EF4-FFF2-40B4-BE49-F238E27FC236}">
                <a16:creationId xmlns:a16="http://schemas.microsoft.com/office/drawing/2014/main" id="{229987E1-22E9-5857-DCDD-CB065F59AF7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A73FB9F1-2FA9-A6AB-3D55-E4794D85AAFA}"/>
              </a:ext>
            </a:extLst>
          </p:cNvPr>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23613801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4375B1-D982-A4EB-218C-D92E5D48DC07}"/>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295697A-4C3E-0CC7-E650-BA4D1402912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AA5DDAE-C096-B53C-537E-BD4F42CB582D}"/>
              </a:ext>
            </a:extLst>
          </p:cNvPr>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Marcador de pie de página 4">
            <a:extLst>
              <a:ext uri="{FF2B5EF4-FFF2-40B4-BE49-F238E27FC236}">
                <a16:creationId xmlns:a16="http://schemas.microsoft.com/office/drawing/2014/main" id="{F32CF876-DE0F-FE9F-DB73-36F4F323A78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0CA614D-EE67-C2D4-DD5C-E78BF91F7132}"/>
              </a:ext>
            </a:extLst>
          </p:cNvPr>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12190783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A51E46B-3C34-BD11-4C5E-A831F3A0E03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7D6F43F-5828-F9CF-707F-DA1500EBC01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13F377D-1C81-F71F-928B-E300BD051362}"/>
              </a:ext>
            </a:extLst>
          </p:cNvPr>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Marcador de pie de página 4">
            <a:extLst>
              <a:ext uri="{FF2B5EF4-FFF2-40B4-BE49-F238E27FC236}">
                <a16:creationId xmlns:a16="http://schemas.microsoft.com/office/drawing/2014/main" id="{FDEA3AF6-9577-C505-7C7C-DD0AE2E1FE6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505051A-5E06-DEF4-C778-9AE531BEA3BB}"/>
              </a:ext>
            </a:extLst>
          </p:cNvPr>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27460571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99686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28471304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0060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1097278"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35707CE8-57A5-450E-9930-6C700814B69D}" type="datetimeFigureOut">
              <a:rPr lang="es-MX" smtClean="0"/>
              <a:t>11/05/2022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32634055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35707CE8-57A5-450E-9930-6C700814B69D}" type="datetimeFigureOut">
              <a:rPr lang="es-MX" smtClean="0"/>
              <a:t>11/05/2022</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1962907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35707CE8-57A5-450E-9930-6C700814B69D}" type="datetimeFigureOut">
              <a:rPr lang="es-MX" smtClean="0"/>
              <a:t>11/05/2022</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37571955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35707CE8-57A5-450E-9930-6C700814B69D}" type="datetimeFigureOut">
              <a:rPr lang="es-MX" smtClean="0"/>
              <a:t>11/05/2022</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41444963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5707CE8-57A5-450E-9930-6C700814B69D}" type="datetimeFigureOut">
              <a:rPr lang="es-MX" smtClean="0"/>
              <a:t>11/05/2022</a:t>
            </a:fld>
            <a:endParaRPr lang="es-MX"/>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MX"/>
          </a:p>
        </p:txBody>
      </p:sp>
      <p:sp>
        <p:nvSpPr>
          <p:cNvPr id="9" name="Slide Number Placeholder 8"/>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12146782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5707CE8-57A5-450E-9930-6C700814B69D}" type="datetimeFigureOut">
              <a:rPr lang="es-MX" smtClean="0"/>
              <a:t>11/05/2022</a:t>
            </a:fld>
            <a:endParaRPr lang="es-MX"/>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MX"/>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B2E8E68-D226-4E72-AD70-37CFE7B49355}" type="slidenum">
              <a:rPr lang="es-MX" smtClean="0"/>
              <a:t>‹#›</a:t>
            </a:fld>
            <a:endParaRPr lang="es-MX"/>
          </a:p>
        </p:txBody>
      </p:sp>
    </p:spTree>
    <p:extLst>
      <p:ext uri="{BB962C8B-B14F-4D97-AF65-F5344CB8AC3E}">
        <p14:creationId xmlns:p14="http://schemas.microsoft.com/office/powerpoint/2010/main" val="28419745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5707CE8-57A5-450E-9930-6C700814B69D}" type="datetimeFigureOut">
              <a:rPr lang="es-MX" smtClean="0"/>
              <a:t>11/05/2022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40101344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8284110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33683569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6634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19420478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635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35707CE8-57A5-450E-9930-6C700814B69D}" type="datetimeFigureOut">
              <a:rPr lang="es-MX" smtClean="0"/>
              <a:t>11/05/2022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1460245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35707CE8-57A5-450E-9930-6C700814B69D}" type="datetimeFigureOut">
              <a:rPr lang="es-MX" smtClean="0"/>
              <a:t>11/05/2022</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3819164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35707CE8-57A5-450E-9930-6C700814B69D}" type="datetimeFigureOut">
              <a:rPr lang="es-MX" smtClean="0"/>
              <a:t>11/05/2022</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41722245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35707CE8-57A5-450E-9930-6C700814B69D}" type="datetimeFigureOut">
              <a:rPr lang="es-MX" smtClean="0"/>
              <a:t>11/05/2022</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37753739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5707CE8-57A5-450E-9930-6C700814B69D}" type="datetimeFigureOut">
              <a:rPr lang="es-MX" smtClean="0"/>
              <a:t>11/05/2022</a:t>
            </a:fld>
            <a:endParaRPr lang="es-MX"/>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MX"/>
          </a:p>
        </p:txBody>
      </p:sp>
      <p:sp>
        <p:nvSpPr>
          <p:cNvPr id="9" name="Slide Number Placeholder 8"/>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6878358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5707CE8-57A5-450E-9930-6C700814B69D}" type="datetimeFigureOut">
              <a:rPr lang="es-MX" smtClean="0"/>
              <a:t>11/05/2022</a:t>
            </a:fld>
            <a:endParaRPr lang="es-MX"/>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MX"/>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B2E8E68-D226-4E72-AD70-37CFE7B49355}" type="slidenum">
              <a:rPr lang="es-MX" smtClean="0"/>
              <a:t>‹#›</a:t>
            </a:fld>
            <a:endParaRPr lang="es-MX"/>
          </a:p>
        </p:txBody>
      </p:sp>
    </p:spTree>
    <p:extLst>
      <p:ext uri="{BB962C8B-B14F-4D97-AF65-F5344CB8AC3E}">
        <p14:creationId xmlns:p14="http://schemas.microsoft.com/office/powerpoint/2010/main" val="17012385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5707CE8-57A5-450E-9930-6C700814B69D}" type="datetimeFigureOut">
              <a:rPr lang="es-MX" smtClean="0"/>
              <a:t>11/05/2022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36862970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5780608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35707CE8-57A5-450E-9930-6C700814B69D}" type="datetimeFigureOut">
              <a:rPr lang="es-MX" smtClean="0"/>
              <a:t>11/05/2022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4178513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5707CE8-57A5-450E-9930-6C700814B69D}" type="datetimeFigureOut">
              <a:rPr lang="es-MX" smtClean="0"/>
              <a:t>11/05/2022</a:t>
            </a:fld>
            <a:endParaRPr lang="es-MX"/>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MX"/>
          </a:p>
        </p:txBody>
      </p:sp>
      <p:sp>
        <p:nvSpPr>
          <p:cNvPr id="9" name="Slide Number Placeholder 8"/>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1553724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5707CE8-57A5-450E-9930-6C700814B69D}" type="datetimeFigureOut">
              <a:rPr lang="es-MX" smtClean="0"/>
              <a:t>11/05/2022</a:t>
            </a:fld>
            <a:endParaRPr lang="es-MX"/>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MX"/>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B2E8E68-D226-4E72-AD70-37CFE7B49355}" type="slidenum">
              <a:rPr lang="es-MX" smtClean="0"/>
              <a:t>‹#›</a:t>
            </a:fld>
            <a:endParaRPr lang="es-MX"/>
          </a:p>
        </p:txBody>
      </p:sp>
    </p:spTree>
    <p:extLst>
      <p:ext uri="{BB962C8B-B14F-4D97-AF65-F5344CB8AC3E}">
        <p14:creationId xmlns:p14="http://schemas.microsoft.com/office/powerpoint/2010/main" val="2966976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5707CE8-57A5-450E-9930-6C700814B69D}" type="datetimeFigureOut">
              <a:rPr lang="es-MX" smtClean="0"/>
              <a:t>11/05/2022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B2E8E68-D226-4E72-AD70-37CFE7B49355}" type="slidenum">
              <a:rPr lang="es-MX" smtClean="0"/>
              <a:t>‹#›</a:t>
            </a:fld>
            <a:endParaRPr lang="es-MX"/>
          </a:p>
        </p:txBody>
      </p:sp>
    </p:spTree>
    <p:extLst>
      <p:ext uri="{BB962C8B-B14F-4D97-AF65-F5344CB8AC3E}">
        <p14:creationId xmlns:p14="http://schemas.microsoft.com/office/powerpoint/2010/main" val="3852231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5707CE8-57A5-450E-9930-6C700814B69D}" type="datetimeFigureOut">
              <a:rPr lang="es-MX" smtClean="0"/>
              <a:t>11/05/2022</a:t>
            </a:fld>
            <a:endParaRPr lang="es-MX"/>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MX"/>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B2E8E68-D226-4E72-AD70-37CFE7B49355}" type="slidenum">
              <a:rPr lang="es-MX" smtClean="0"/>
              <a:t>‹#›</a:t>
            </a:fld>
            <a:endParaRPr lang="es-MX"/>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4985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5707CE8-57A5-450E-9930-6C700814B69D}" type="datetimeFigureOut">
              <a:rPr lang="es-MX" smtClean="0"/>
              <a:t>11/05/2022</a:t>
            </a:fld>
            <a:endParaRPr lang="es-MX"/>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MX"/>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B2E8E68-D226-4E72-AD70-37CFE7B49355}" type="slidenum">
              <a:rPr lang="es-MX" smtClean="0"/>
              <a:t>‹#›</a:t>
            </a:fld>
            <a:endParaRPr lang="es-MX"/>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87149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5707CE8-57A5-450E-9930-6C700814B69D}" type="datetimeFigureOut">
              <a:rPr lang="es-MX" smtClean="0"/>
              <a:t>11/05/2022</a:t>
            </a:fld>
            <a:endParaRPr lang="es-MX"/>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MX"/>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B2E8E68-D226-4E72-AD70-37CFE7B49355}" type="slidenum">
              <a:rPr lang="es-MX" smtClean="0"/>
              <a:t>‹#›</a:t>
            </a:fld>
            <a:endParaRPr lang="es-MX"/>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68449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FB7CE35-EE5F-C070-4527-D3C6249517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671EBAB-2BC8-068A-E313-22F6C93BE9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8993CAB-4F4E-180F-2330-4635DD9CB7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707CE8-57A5-450E-9930-6C700814B69D}" type="datetimeFigureOut">
              <a:rPr lang="es-MX" smtClean="0"/>
              <a:t>11/05/2022</a:t>
            </a:fld>
            <a:endParaRPr lang="es-MX"/>
          </a:p>
        </p:txBody>
      </p:sp>
      <p:sp>
        <p:nvSpPr>
          <p:cNvPr id="5" name="Marcador de pie de página 4">
            <a:extLst>
              <a:ext uri="{FF2B5EF4-FFF2-40B4-BE49-F238E27FC236}">
                <a16:creationId xmlns:a16="http://schemas.microsoft.com/office/drawing/2014/main" id="{D9D4C7E2-9FB8-3174-7C8D-6C323F9272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8FAA5683-8AFB-A494-C05C-8A2B74600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2E8E68-D226-4E72-AD70-37CFE7B49355}" type="slidenum">
              <a:rPr lang="es-MX" smtClean="0"/>
              <a:t>‹#›</a:t>
            </a:fld>
            <a:endParaRPr lang="es-MX"/>
          </a:p>
        </p:txBody>
      </p:sp>
    </p:spTree>
    <p:extLst>
      <p:ext uri="{BB962C8B-B14F-4D97-AF65-F5344CB8AC3E}">
        <p14:creationId xmlns:p14="http://schemas.microsoft.com/office/powerpoint/2010/main" val="388256057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5707CE8-57A5-450E-9930-6C700814B69D}" type="datetimeFigureOut">
              <a:rPr lang="es-MX" smtClean="0"/>
              <a:t>11/05/2022</a:t>
            </a:fld>
            <a:endParaRPr lang="es-MX"/>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MX"/>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B2E8E68-D226-4E72-AD70-37CFE7B49355}" type="slidenum">
              <a:rPr lang="es-MX" smtClean="0"/>
              <a:t>‹#›</a:t>
            </a:fld>
            <a:endParaRPr lang="es-MX"/>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779933"/>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5707CE8-57A5-450E-9930-6C700814B69D}" type="datetimeFigureOut">
              <a:rPr lang="es-MX" smtClean="0"/>
              <a:t>11/05/2022</a:t>
            </a:fld>
            <a:endParaRPr lang="es-MX"/>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MX"/>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B2E8E68-D226-4E72-AD70-37CFE7B49355}" type="slidenum">
              <a:rPr lang="es-MX" smtClean="0"/>
              <a:t>‹#›</a:t>
            </a:fld>
            <a:endParaRPr lang="es-MX"/>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356169"/>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5.xml"/><Relationship Id="rId7" Type="http://schemas.openxmlformats.org/officeDocument/2006/relationships/image" Target="../media/image20.png"/><Relationship Id="rId2" Type="http://schemas.openxmlformats.org/officeDocument/2006/relationships/slideLayout" Target="../slideLayouts/slideLayout62.xml"/><Relationship Id="rId1" Type="http://schemas.openxmlformats.org/officeDocument/2006/relationships/themeOverride" Target="../theme/themeOverride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video" Target="NULL" TargetMode="External"/><Relationship Id="rId1" Type="http://schemas.openxmlformats.org/officeDocument/2006/relationships/themeOverride" Target="../theme/themeOverride3.xml"/><Relationship Id="rId5" Type="http://schemas.openxmlformats.org/officeDocument/2006/relationships/image" Target="../media/image23.png"/><Relationship Id="rId4"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4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4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4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xml"/><Relationship Id="rId1" Type="http://schemas.openxmlformats.org/officeDocument/2006/relationships/slideLayout" Target="../slideLayouts/slideLayout51.xml"/><Relationship Id="rId5" Type="http://schemas.openxmlformats.org/officeDocument/2006/relationships/image" Target="../media/image49.gif"/><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3" Type="http://schemas.openxmlformats.org/officeDocument/2006/relationships/hyperlink" Target="https://sideco.com.mx/que-es-un-router-cnc/#:%7E:text=Un%20Router%20CNC%20es%20una,corte%20con%20una%20precisi%C3%B3n%20milim%C3%A9trica" TargetMode="External"/><Relationship Id="rId2" Type="http://schemas.openxmlformats.org/officeDocument/2006/relationships/hyperlink" Target="https://www.picuino.com/es/control-pid.html" TargetMode="External"/><Relationship Id="rId1" Type="http://schemas.openxmlformats.org/officeDocument/2006/relationships/slideLayout" Target="../slideLayouts/slideLayout2.xml"/><Relationship Id="rId4" Type="http://schemas.openxmlformats.org/officeDocument/2006/relationships/hyperlink" Target="https://blog.sideco.com.mx/componentes-principales-de-un-router-cnc"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2.xml"/><Relationship Id="rId1" Type="http://schemas.openxmlformats.org/officeDocument/2006/relationships/themeOverride" Target="../theme/themeOverride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descr="Maslow M2 CNC Review [2022]-Maslow Reborn? - MellowPine">
            <a:extLst>
              <a:ext uri="{FF2B5EF4-FFF2-40B4-BE49-F238E27FC236}">
                <a16:creationId xmlns:a16="http://schemas.microsoft.com/office/drawing/2014/main" id="{A0101ABC-5552-9ED0-B7F4-9C7A24CB1F14}"/>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550" r="5333"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a:extLst>
              <a:ext uri="{FF2B5EF4-FFF2-40B4-BE49-F238E27FC236}">
                <a16:creationId xmlns:a16="http://schemas.microsoft.com/office/drawing/2014/main" id="{F24D7086-3AE7-B929-956F-76CC78002E78}"/>
              </a:ext>
            </a:extLst>
          </p:cNvPr>
          <p:cNvSpPr/>
          <p:nvPr/>
        </p:nvSpPr>
        <p:spPr>
          <a:xfrm>
            <a:off x="0" y="0"/>
            <a:ext cx="12258675" cy="6857990"/>
          </a:xfrm>
          <a:prstGeom prst="rect">
            <a:avLst/>
          </a:prstGeom>
          <a:solidFill>
            <a:srgbClr val="FFFFFF">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Título 1">
            <a:extLst>
              <a:ext uri="{FF2B5EF4-FFF2-40B4-BE49-F238E27FC236}">
                <a16:creationId xmlns:a16="http://schemas.microsoft.com/office/drawing/2014/main" id="{ED63393B-2340-0B44-399E-6403E0139EE5}"/>
              </a:ext>
            </a:extLst>
          </p:cNvPr>
          <p:cNvSpPr txBox="1">
            <a:spLocks/>
          </p:cNvSpPr>
          <p:nvPr/>
        </p:nvSpPr>
        <p:spPr>
          <a:xfrm>
            <a:off x="1066800" y="876301"/>
            <a:ext cx="10058400" cy="2280558"/>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8000"/>
              <a:t>UPRIGHT CNC ROUTER</a:t>
            </a:r>
            <a:br>
              <a:rPr lang="es-MX" sz="8000"/>
            </a:br>
            <a:r>
              <a:rPr lang="es-MX" sz="8000"/>
              <a:t>	</a:t>
            </a:r>
          </a:p>
        </p:txBody>
      </p:sp>
      <p:sp>
        <p:nvSpPr>
          <p:cNvPr id="25" name="Subtítulo 2">
            <a:extLst>
              <a:ext uri="{FF2B5EF4-FFF2-40B4-BE49-F238E27FC236}">
                <a16:creationId xmlns:a16="http://schemas.microsoft.com/office/drawing/2014/main" id="{D3F82812-AE9E-DB97-A653-7C0FDE2D4A5C}"/>
              </a:ext>
            </a:extLst>
          </p:cNvPr>
          <p:cNvSpPr txBox="1">
            <a:spLocks/>
          </p:cNvSpPr>
          <p:nvPr/>
        </p:nvSpPr>
        <p:spPr>
          <a:xfrm>
            <a:off x="745968" y="2071649"/>
            <a:ext cx="10700064" cy="44271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endParaRPr lang="es-419" b="1"/>
          </a:p>
          <a:p>
            <a:pPr marL="0" indent="0" algn="ctr">
              <a:buNone/>
            </a:pPr>
            <a:r>
              <a:rPr lang="es-MX"/>
              <a:t>LABORATORIO INTEGRAL DE CONTROL</a:t>
            </a:r>
          </a:p>
          <a:p>
            <a:pPr marL="0" indent="0" algn="ctr">
              <a:buNone/>
            </a:pPr>
            <a:r>
              <a:rPr lang="es-MX"/>
              <a:t>Proyecto 2do parcial</a:t>
            </a:r>
          </a:p>
          <a:p>
            <a:endParaRPr lang="es-MX" i="1"/>
          </a:p>
          <a:p>
            <a:pPr fontAlgn="base"/>
            <a:endParaRPr lang="es-MX" i="1"/>
          </a:p>
          <a:p>
            <a:pPr algn="r" fontAlgn="base"/>
            <a:r>
              <a:rPr lang="es-419" sz="2000"/>
              <a:t>Everardo </a:t>
            </a:r>
            <a:r>
              <a:rPr lang="es-419" sz="2000" err="1"/>
              <a:t>Shain</a:t>
            </a:r>
            <a:r>
              <a:rPr lang="es-419" sz="2000"/>
              <a:t> Ruvalcaba </a:t>
            </a:r>
            <a:r>
              <a:rPr lang="es-MX" sz="2000"/>
              <a:t>	</a:t>
            </a:r>
            <a:r>
              <a:rPr lang="es-419" sz="2000"/>
              <a:t>A01368586</a:t>
            </a:r>
            <a:endParaRPr lang="es-ES" sz="2000"/>
          </a:p>
          <a:p>
            <a:pPr algn="r" fontAlgn="base"/>
            <a:r>
              <a:rPr lang="es-419" sz="2000"/>
              <a:t>Jesús Manuel Vargas Cruz </a:t>
            </a:r>
            <a:r>
              <a:rPr lang="es-MX" sz="2000"/>
              <a:t>	</a:t>
            </a:r>
            <a:r>
              <a:rPr lang="es-419" sz="2000"/>
              <a:t>A01368529</a:t>
            </a:r>
            <a:endParaRPr lang="es-ES" sz="2000"/>
          </a:p>
          <a:p>
            <a:pPr algn="r" fontAlgn="base"/>
            <a:r>
              <a:rPr lang="es-419" sz="2000"/>
              <a:t>Cristian Romero Fernández </a:t>
            </a:r>
            <a:r>
              <a:rPr lang="es-MX" sz="2000"/>
              <a:t>	</a:t>
            </a:r>
            <a:r>
              <a:rPr lang="es-419" sz="2000"/>
              <a:t>A01368531</a:t>
            </a:r>
            <a:endParaRPr lang="es-ES" sz="2000"/>
          </a:p>
          <a:p>
            <a:pPr algn="r" fontAlgn="base"/>
            <a:r>
              <a:rPr lang="es-419" sz="2000"/>
              <a:t>Carlos Eduardo Vidal Villeda </a:t>
            </a:r>
            <a:r>
              <a:rPr lang="es-MX" sz="2000"/>
              <a:t>	</a:t>
            </a:r>
            <a:r>
              <a:rPr lang="es-419" sz="2000"/>
              <a:t>A01368518</a:t>
            </a:r>
          </a:p>
          <a:p>
            <a:endParaRPr lang="es-MX" i="1"/>
          </a:p>
          <a:p>
            <a:pPr fontAlgn="base"/>
            <a:endParaRPr lang="es-ES"/>
          </a:p>
          <a:p>
            <a:endParaRPr lang="es-MX" i="1"/>
          </a:p>
          <a:p>
            <a:endParaRPr lang="es-MX" i="1"/>
          </a:p>
        </p:txBody>
      </p:sp>
    </p:spTree>
    <p:extLst>
      <p:ext uri="{BB962C8B-B14F-4D97-AF65-F5344CB8AC3E}">
        <p14:creationId xmlns:p14="http://schemas.microsoft.com/office/powerpoint/2010/main" val="2542280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830CC"/>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13BBCA-FC88-69C9-98F5-B6366046B9F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3 coordenadas: Señales obtenidas</a:t>
            </a:r>
          </a:p>
        </p:txBody>
      </p:sp>
      <p:graphicFrame>
        <p:nvGraphicFramePr>
          <p:cNvPr id="5" name="Tabla 5">
            <a:extLst>
              <a:ext uri="{FF2B5EF4-FFF2-40B4-BE49-F238E27FC236}">
                <a16:creationId xmlns:a16="http://schemas.microsoft.com/office/drawing/2014/main" id="{CDBCD6FD-CECE-1908-63D2-00D02AD69510}"/>
              </a:ext>
            </a:extLst>
          </p:cNvPr>
          <p:cNvGraphicFramePr>
            <a:graphicFrameLocks noGrp="1"/>
          </p:cNvGraphicFramePr>
          <p:nvPr>
            <p:extLst>
              <p:ext uri="{D42A27DB-BD31-4B8C-83A1-F6EECF244321}">
                <p14:modId xmlns:p14="http://schemas.microsoft.com/office/powerpoint/2010/main" val="20714877"/>
              </p:ext>
            </p:extLst>
          </p:nvPr>
        </p:nvGraphicFramePr>
        <p:xfrm>
          <a:off x="145140" y="1031655"/>
          <a:ext cx="12059721" cy="5826345"/>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1370710285"/>
                    </a:ext>
                  </a:extLst>
                </a:gridCol>
                <a:gridCol w="3926641">
                  <a:extLst>
                    <a:ext uri="{9D8B030D-6E8A-4147-A177-3AD203B41FA5}">
                      <a16:colId xmlns:a16="http://schemas.microsoft.com/office/drawing/2014/main" val="511171682"/>
                    </a:ext>
                  </a:extLst>
                </a:gridCol>
                <a:gridCol w="3831772">
                  <a:extLst>
                    <a:ext uri="{9D8B030D-6E8A-4147-A177-3AD203B41FA5}">
                      <a16:colId xmlns:a16="http://schemas.microsoft.com/office/drawing/2014/main" val="2982964687"/>
                    </a:ext>
                  </a:extLst>
                </a:gridCol>
                <a:gridCol w="3940628">
                  <a:extLst>
                    <a:ext uri="{9D8B030D-6E8A-4147-A177-3AD203B41FA5}">
                      <a16:colId xmlns:a16="http://schemas.microsoft.com/office/drawing/2014/main" val="2804485673"/>
                    </a:ext>
                  </a:extLst>
                </a:gridCol>
              </a:tblGrid>
              <a:tr h="375918">
                <a:tc>
                  <a:txBody>
                    <a:bodyPr/>
                    <a:lstStyle/>
                    <a:p>
                      <a:pPr algn="ctr"/>
                      <a:endParaRPr lang="es-ES"/>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830CC"/>
                    </a:solidFill>
                  </a:tcPr>
                </a:tc>
                <a:tc>
                  <a:txBody>
                    <a:bodyPr/>
                    <a:lstStyle/>
                    <a:p>
                      <a:pPr algn="ctr"/>
                      <a:r>
                        <a:rPr lang="es-MX"/>
                        <a:t>Posición</a:t>
                      </a:r>
                      <a:endParaRPr lang="es-E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830CC"/>
                    </a:solidFill>
                  </a:tcPr>
                </a:tc>
                <a:tc>
                  <a:txBody>
                    <a:bodyPr/>
                    <a:lstStyle/>
                    <a:p>
                      <a:pPr algn="ctr"/>
                      <a:r>
                        <a:rPr lang="es-MX"/>
                        <a:t>Error</a:t>
                      </a:r>
                      <a:endParaRPr lang="es-E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830CC"/>
                    </a:solidFill>
                  </a:tcPr>
                </a:tc>
                <a:tc>
                  <a:txBody>
                    <a:bodyPr/>
                    <a:lstStyle/>
                    <a:p>
                      <a:pPr algn="ctr"/>
                      <a:r>
                        <a:rPr lang="es-MX"/>
                        <a:t>Control</a:t>
                      </a:r>
                      <a:endParaRPr lang="es-ES"/>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830CC"/>
                    </a:solidFill>
                  </a:tcPr>
                </a:tc>
                <a:extLst>
                  <a:ext uri="{0D108BD9-81ED-4DB2-BD59-A6C34878D82A}">
                    <a16:rowId xmlns:a16="http://schemas.microsoft.com/office/drawing/2014/main" val="361497079"/>
                  </a:ext>
                </a:extLst>
              </a:tr>
              <a:tr h="2758476">
                <a:tc>
                  <a:txBody>
                    <a:bodyPr/>
                    <a:lstStyle/>
                    <a:p>
                      <a:pPr algn="ctr"/>
                      <a:r>
                        <a:rPr lang="es-MX" b="1">
                          <a:solidFill>
                            <a:schemeClr val="bg1"/>
                          </a:solidFill>
                        </a:rPr>
                        <a:t>X</a:t>
                      </a:r>
                      <a:endParaRPr lang="es-ES" b="1">
                        <a:solidFill>
                          <a:schemeClr val="bg1"/>
                        </a:solidFill>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830CC"/>
                    </a:solidFill>
                  </a:tcPr>
                </a:tc>
                <a:tc>
                  <a:txBody>
                    <a:bodyPr/>
                    <a:lstStyle/>
                    <a:p>
                      <a:pPr algn="ctr"/>
                      <a:endParaRPr lang="es-ES"/>
                    </a:p>
                  </a:txBody>
                  <a:tcPr>
                    <a:lnL w="12700" cap="flat" cmpd="sng" algn="ctr">
                      <a:noFill/>
                      <a:prstDash val="solid"/>
                      <a:round/>
                      <a:headEnd type="none" w="med" len="med"/>
                      <a:tailEnd type="none" w="med" len="med"/>
                    </a:lnL>
                    <a:lnR w="12700" cap="flat" cmpd="sng" algn="ctr">
                      <a:solidFill>
                        <a:srgbClr val="C830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830CC"/>
                      </a:solidFill>
                      <a:prstDash val="solid"/>
                      <a:round/>
                      <a:headEnd type="none" w="med" len="med"/>
                      <a:tailEnd type="none" w="med" len="med"/>
                    </a:lnB>
                    <a:lnTlToBr w="12700" cmpd="sng">
                      <a:noFill/>
                      <a:prstDash val="solid"/>
                    </a:lnTlToBr>
                    <a:lnBlToTr w="12700" cmpd="sng">
                      <a:noFill/>
                      <a:prstDash val="solid"/>
                    </a:lnBlToTr>
                    <a:solidFill>
                      <a:srgbClr val="282828"/>
                    </a:solidFill>
                  </a:tcPr>
                </a:tc>
                <a:tc>
                  <a:txBody>
                    <a:bodyPr/>
                    <a:lstStyle/>
                    <a:p>
                      <a:pPr algn="ctr"/>
                      <a:endParaRPr lang="es-ES"/>
                    </a:p>
                  </a:txBody>
                  <a:tcPr>
                    <a:lnL w="12700" cap="flat" cmpd="sng" algn="ctr">
                      <a:solidFill>
                        <a:srgbClr val="C830CC"/>
                      </a:solidFill>
                      <a:prstDash val="solid"/>
                      <a:round/>
                      <a:headEnd type="none" w="med" len="med"/>
                      <a:tailEnd type="none" w="med" len="med"/>
                    </a:lnL>
                    <a:lnR w="12700" cap="flat" cmpd="sng" algn="ctr">
                      <a:solidFill>
                        <a:srgbClr val="C830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830CC"/>
                      </a:solidFill>
                      <a:prstDash val="solid"/>
                      <a:round/>
                      <a:headEnd type="none" w="med" len="med"/>
                      <a:tailEnd type="none" w="med" len="med"/>
                    </a:lnB>
                    <a:lnTlToBr w="12700" cmpd="sng">
                      <a:noFill/>
                      <a:prstDash val="solid"/>
                    </a:lnTlToBr>
                    <a:lnBlToTr w="12700" cmpd="sng">
                      <a:noFill/>
                      <a:prstDash val="solid"/>
                    </a:lnBlToTr>
                    <a:solidFill>
                      <a:srgbClr val="282828"/>
                    </a:solidFill>
                  </a:tcPr>
                </a:tc>
                <a:tc>
                  <a:txBody>
                    <a:bodyPr/>
                    <a:lstStyle/>
                    <a:p>
                      <a:pPr algn="ctr"/>
                      <a:endParaRPr lang="es-ES"/>
                    </a:p>
                  </a:txBody>
                  <a:tcPr>
                    <a:lnL w="12700" cap="flat" cmpd="sng" algn="ctr">
                      <a:solidFill>
                        <a:srgbClr val="C830CC"/>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830CC"/>
                      </a:solidFill>
                      <a:prstDash val="solid"/>
                      <a:round/>
                      <a:headEnd type="none" w="med" len="med"/>
                      <a:tailEnd type="none" w="med" len="med"/>
                    </a:lnB>
                    <a:lnTlToBr w="12700" cmpd="sng">
                      <a:noFill/>
                      <a:prstDash val="solid"/>
                    </a:lnTlToBr>
                    <a:lnBlToTr w="12700" cmpd="sng">
                      <a:noFill/>
                      <a:prstDash val="solid"/>
                    </a:lnBlToTr>
                    <a:solidFill>
                      <a:srgbClr val="282828"/>
                    </a:solidFill>
                  </a:tcPr>
                </a:tc>
                <a:extLst>
                  <a:ext uri="{0D108BD9-81ED-4DB2-BD59-A6C34878D82A}">
                    <a16:rowId xmlns:a16="http://schemas.microsoft.com/office/drawing/2014/main" val="1823249363"/>
                  </a:ext>
                </a:extLst>
              </a:tr>
              <a:tr h="2691951">
                <a:tc>
                  <a:txBody>
                    <a:bodyPr/>
                    <a:lstStyle/>
                    <a:p>
                      <a:pPr algn="ctr"/>
                      <a:r>
                        <a:rPr lang="es-MX" b="1">
                          <a:solidFill>
                            <a:schemeClr val="bg1"/>
                          </a:solidFill>
                        </a:rPr>
                        <a:t>Y</a:t>
                      </a:r>
                      <a:endParaRPr lang="es-ES" b="1">
                        <a:solidFill>
                          <a:schemeClr val="bg1"/>
                        </a:solidFill>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830CC"/>
                    </a:solidFill>
                  </a:tcPr>
                </a:tc>
                <a:tc>
                  <a:txBody>
                    <a:bodyPr/>
                    <a:lstStyle/>
                    <a:p>
                      <a:pPr algn="ctr"/>
                      <a:endParaRPr lang="es-ES"/>
                    </a:p>
                  </a:txBody>
                  <a:tcPr>
                    <a:lnL w="12700" cap="flat" cmpd="sng" algn="ctr">
                      <a:noFill/>
                      <a:prstDash val="solid"/>
                      <a:round/>
                      <a:headEnd type="none" w="med" len="med"/>
                      <a:tailEnd type="none" w="med" len="med"/>
                    </a:lnL>
                    <a:lnR w="12700" cap="flat" cmpd="sng" algn="ctr">
                      <a:solidFill>
                        <a:srgbClr val="C830CC"/>
                      </a:solidFill>
                      <a:prstDash val="solid"/>
                      <a:round/>
                      <a:headEnd type="none" w="med" len="med"/>
                      <a:tailEnd type="none" w="med" len="med"/>
                    </a:lnR>
                    <a:lnT w="12700" cap="flat" cmpd="sng" algn="ctr">
                      <a:solidFill>
                        <a:srgbClr val="C830C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82828"/>
                    </a:solidFill>
                  </a:tcPr>
                </a:tc>
                <a:tc>
                  <a:txBody>
                    <a:bodyPr/>
                    <a:lstStyle/>
                    <a:p>
                      <a:pPr algn="ctr"/>
                      <a:endParaRPr lang="es-ES"/>
                    </a:p>
                  </a:txBody>
                  <a:tcPr>
                    <a:lnL w="12700" cap="flat" cmpd="sng" algn="ctr">
                      <a:solidFill>
                        <a:srgbClr val="C830CC"/>
                      </a:solidFill>
                      <a:prstDash val="solid"/>
                      <a:round/>
                      <a:headEnd type="none" w="med" len="med"/>
                      <a:tailEnd type="none" w="med" len="med"/>
                    </a:lnL>
                    <a:lnR w="12700" cap="flat" cmpd="sng" algn="ctr">
                      <a:solidFill>
                        <a:srgbClr val="C830CC"/>
                      </a:solidFill>
                      <a:prstDash val="solid"/>
                      <a:round/>
                      <a:headEnd type="none" w="med" len="med"/>
                      <a:tailEnd type="none" w="med" len="med"/>
                    </a:lnR>
                    <a:lnT w="12700" cap="flat" cmpd="sng" algn="ctr">
                      <a:solidFill>
                        <a:srgbClr val="C830C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82828"/>
                    </a:solidFill>
                  </a:tcPr>
                </a:tc>
                <a:tc>
                  <a:txBody>
                    <a:bodyPr/>
                    <a:lstStyle/>
                    <a:p>
                      <a:pPr algn="ctr"/>
                      <a:endParaRPr lang="es-ES"/>
                    </a:p>
                  </a:txBody>
                  <a:tcPr>
                    <a:lnL w="12700" cap="flat" cmpd="sng" algn="ctr">
                      <a:solidFill>
                        <a:srgbClr val="C830C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830C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82828"/>
                    </a:solidFill>
                  </a:tcPr>
                </a:tc>
                <a:extLst>
                  <a:ext uri="{0D108BD9-81ED-4DB2-BD59-A6C34878D82A}">
                    <a16:rowId xmlns:a16="http://schemas.microsoft.com/office/drawing/2014/main" val="1439471991"/>
                  </a:ext>
                </a:extLst>
              </a:tr>
            </a:tbl>
          </a:graphicData>
        </a:graphic>
      </p:graphicFrame>
      <p:pic>
        <p:nvPicPr>
          <p:cNvPr id="16" name="Imagen 15">
            <a:extLst>
              <a:ext uri="{FF2B5EF4-FFF2-40B4-BE49-F238E27FC236}">
                <a16:creationId xmlns:a16="http://schemas.microsoft.com/office/drawing/2014/main" id="{EA97B618-ECE0-F138-4A50-B9C9E60302B5}"/>
              </a:ext>
            </a:extLst>
          </p:cNvPr>
          <p:cNvPicPr>
            <a:picLocks noChangeAspect="1"/>
          </p:cNvPicPr>
          <p:nvPr/>
        </p:nvPicPr>
        <p:blipFill rotWithShape="1">
          <a:blip r:embed="rId4">
            <a:extLst>
              <a:ext uri="{28A0092B-C50C-407E-A947-70E740481C1C}">
                <a14:useLocalDpi xmlns:a14="http://schemas.microsoft.com/office/drawing/2010/main" val="0"/>
              </a:ext>
            </a:extLst>
          </a:blip>
          <a:srcRect t="570" b="570"/>
          <a:stretch/>
        </p:blipFill>
        <p:spPr>
          <a:xfrm>
            <a:off x="653782" y="1536924"/>
            <a:ext cx="3657598" cy="2508705"/>
          </a:xfrm>
          <a:prstGeom prst="rect">
            <a:avLst/>
          </a:prstGeom>
        </p:spPr>
      </p:pic>
      <p:pic>
        <p:nvPicPr>
          <p:cNvPr id="20" name="Imagen 19">
            <a:extLst>
              <a:ext uri="{FF2B5EF4-FFF2-40B4-BE49-F238E27FC236}">
                <a16:creationId xmlns:a16="http://schemas.microsoft.com/office/drawing/2014/main" id="{8D9D3D20-E938-0699-657F-B883E97C1365}"/>
              </a:ext>
            </a:extLst>
          </p:cNvPr>
          <p:cNvPicPr>
            <a:picLocks noChangeAspect="1"/>
          </p:cNvPicPr>
          <p:nvPr/>
        </p:nvPicPr>
        <p:blipFill rotWithShape="1">
          <a:blip r:embed="rId5">
            <a:extLst>
              <a:ext uri="{28A0092B-C50C-407E-A947-70E740481C1C}">
                <a14:useLocalDpi xmlns:a14="http://schemas.microsoft.com/office/drawing/2010/main" val="0"/>
              </a:ext>
            </a:extLst>
          </a:blip>
          <a:srcRect t="1395" b="1395"/>
          <a:stretch/>
        </p:blipFill>
        <p:spPr>
          <a:xfrm>
            <a:off x="589346" y="4269789"/>
            <a:ext cx="3786470" cy="2508705"/>
          </a:xfrm>
          <a:prstGeom prst="rect">
            <a:avLst/>
          </a:prstGeom>
        </p:spPr>
      </p:pic>
      <p:pic>
        <p:nvPicPr>
          <p:cNvPr id="22" name="Imagen 21">
            <a:extLst>
              <a:ext uri="{FF2B5EF4-FFF2-40B4-BE49-F238E27FC236}">
                <a16:creationId xmlns:a16="http://schemas.microsoft.com/office/drawing/2014/main" id="{0A6A895C-5978-4CAD-5EE6-E7F950B9936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63966" y="1517506"/>
            <a:ext cx="3624120" cy="2498661"/>
          </a:xfrm>
          <a:prstGeom prst="rect">
            <a:avLst/>
          </a:prstGeom>
        </p:spPr>
      </p:pic>
      <p:pic>
        <p:nvPicPr>
          <p:cNvPr id="24" name="Imagen 23">
            <a:extLst>
              <a:ext uri="{FF2B5EF4-FFF2-40B4-BE49-F238E27FC236}">
                <a16:creationId xmlns:a16="http://schemas.microsoft.com/office/drawing/2014/main" id="{1327A587-B799-4BB6-A6D0-221C25B600D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474510" y="4216927"/>
            <a:ext cx="3570829" cy="2502392"/>
          </a:xfrm>
          <a:prstGeom prst="rect">
            <a:avLst/>
          </a:prstGeom>
        </p:spPr>
      </p:pic>
      <p:pic>
        <p:nvPicPr>
          <p:cNvPr id="26" name="Imagen 25">
            <a:extLst>
              <a:ext uri="{FF2B5EF4-FFF2-40B4-BE49-F238E27FC236}">
                <a16:creationId xmlns:a16="http://schemas.microsoft.com/office/drawing/2014/main" id="{38B51CCE-4F26-86DE-4AC3-C8EB6CA241A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342430" y="1490329"/>
            <a:ext cx="3672708" cy="2549292"/>
          </a:xfrm>
          <a:prstGeom prst="rect">
            <a:avLst/>
          </a:prstGeom>
        </p:spPr>
      </p:pic>
      <p:pic>
        <p:nvPicPr>
          <p:cNvPr id="28" name="Imagen 27">
            <a:extLst>
              <a:ext uri="{FF2B5EF4-FFF2-40B4-BE49-F238E27FC236}">
                <a16:creationId xmlns:a16="http://schemas.microsoft.com/office/drawing/2014/main" id="{B6B989B5-6F6E-8A34-C54E-BE62508C53E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361055" y="4239171"/>
            <a:ext cx="3591917" cy="2471631"/>
          </a:xfrm>
          <a:prstGeom prst="rect">
            <a:avLst/>
          </a:prstGeom>
        </p:spPr>
      </p:pic>
    </p:spTree>
    <p:extLst>
      <p:ext uri="{BB962C8B-B14F-4D97-AF65-F5344CB8AC3E}">
        <p14:creationId xmlns:p14="http://schemas.microsoft.com/office/powerpoint/2010/main" val="3431668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2-05-06 10-33-20">
            <a:hlinkClick r:id="" action="ppaction://media"/>
            <a:extLst>
              <a:ext uri="{FF2B5EF4-FFF2-40B4-BE49-F238E27FC236}">
                <a16:creationId xmlns:a16="http://schemas.microsoft.com/office/drawing/2014/main" id="{3937A393-9E7C-5F8D-FA76-8661ECC0B40E}"/>
              </a:ext>
            </a:extLst>
          </p:cNvPr>
          <p:cNvPicPr>
            <a:picLocks noChangeAspect="1"/>
          </p:cNvPicPr>
          <p:nvPr>
            <a:videoFile r:link="rId2"/>
            <p:extLst>
              <p:ext uri="{DAA4B4D4-6D71-4841-9C94-3DE7FCFB9230}">
                <p14:media xmlns:p14="http://schemas.microsoft.com/office/powerpoint/2010/main" r:embed="rId3">
                  <p14:trim st="5666" end="7028"/>
                </p14:media>
              </p:ext>
            </p:extLst>
          </p:nvPr>
        </p:nvPicPr>
        <p:blipFill rotWithShape="1">
          <a:blip r:embed="rId5"/>
          <a:srcRect t="13170" b="4930"/>
          <a:stretch/>
        </p:blipFill>
        <p:spPr>
          <a:xfrm>
            <a:off x="703006" y="707921"/>
            <a:ext cx="10785988" cy="4968949"/>
          </a:xfrm>
          <a:prstGeom prst="rect">
            <a:avLst/>
          </a:prstGeom>
        </p:spPr>
      </p:pic>
    </p:spTree>
    <p:extLst>
      <p:ext uri="{BB962C8B-B14F-4D97-AF65-F5344CB8AC3E}">
        <p14:creationId xmlns:p14="http://schemas.microsoft.com/office/powerpoint/2010/main" val="56924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13BBCA-FC88-69C9-98F5-B6366046B9F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rgbClr val="63A537"/>
                </a:solidFill>
              </a:rPr>
              <a:t>Círculo: Técnicas de control</a:t>
            </a:r>
          </a:p>
        </p:txBody>
      </p:sp>
      <p:pic>
        <p:nvPicPr>
          <p:cNvPr id="3" name="Imagen 2">
            <a:extLst>
              <a:ext uri="{FF2B5EF4-FFF2-40B4-BE49-F238E27FC236}">
                <a16:creationId xmlns:a16="http://schemas.microsoft.com/office/drawing/2014/main" id="{4A0C1440-1636-816A-03A3-2873FEEE51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08517" y="1081926"/>
            <a:ext cx="5587403" cy="4694148"/>
          </a:xfrm>
          <a:prstGeom prst="rect">
            <a:avLst/>
          </a:prstGeom>
        </p:spPr>
      </p:pic>
      <p:sp>
        <p:nvSpPr>
          <p:cNvPr id="4" name="Pergamino: vertical 3">
            <a:extLst>
              <a:ext uri="{FF2B5EF4-FFF2-40B4-BE49-F238E27FC236}">
                <a16:creationId xmlns:a16="http://schemas.microsoft.com/office/drawing/2014/main" id="{5976B74F-D35C-2172-12EC-38A0138BC55D}"/>
              </a:ext>
            </a:extLst>
          </p:cNvPr>
          <p:cNvSpPr/>
          <p:nvPr/>
        </p:nvSpPr>
        <p:spPr>
          <a:xfrm>
            <a:off x="838200" y="1690688"/>
            <a:ext cx="3646714" cy="3708626"/>
          </a:xfrm>
          <a:prstGeom prst="verticalScroll">
            <a:avLst/>
          </a:prstGeom>
          <a:solidFill>
            <a:srgbClr val="63A5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a:t>PD</a:t>
            </a:r>
          </a:p>
          <a:p>
            <a:pPr algn="ctr"/>
            <a:r>
              <a:rPr lang="es-MX"/>
              <a:t>Kp: 50</a:t>
            </a:r>
          </a:p>
          <a:p>
            <a:pPr algn="ctr"/>
            <a:r>
              <a:rPr lang="es-MX"/>
              <a:t>Kd: 3</a:t>
            </a:r>
          </a:p>
          <a:p>
            <a:pPr algn="ctr"/>
            <a:r>
              <a:rPr lang="es-MX"/>
              <a:t>Ki: 0</a:t>
            </a:r>
            <a:endParaRPr lang="es-ES"/>
          </a:p>
        </p:txBody>
      </p:sp>
    </p:spTree>
    <p:extLst>
      <p:ext uri="{BB962C8B-B14F-4D97-AF65-F5344CB8AC3E}">
        <p14:creationId xmlns:p14="http://schemas.microsoft.com/office/powerpoint/2010/main" val="1211289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3A537"/>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13BBCA-FC88-69C9-98F5-B6366046B9F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Círculo: Señales obtenidas</a:t>
            </a:r>
          </a:p>
        </p:txBody>
      </p:sp>
      <p:graphicFrame>
        <p:nvGraphicFramePr>
          <p:cNvPr id="5" name="Tabla 5">
            <a:extLst>
              <a:ext uri="{FF2B5EF4-FFF2-40B4-BE49-F238E27FC236}">
                <a16:creationId xmlns:a16="http://schemas.microsoft.com/office/drawing/2014/main" id="{CDBCD6FD-CECE-1908-63D2-00D02AD69510}"/>
              </a:ext>
            </a:extLst>
          </p:cNvPr>
          <p:cNvGraphicFramePr>
            <a:graphicFrameLocks noGrp="1"/>
          </p:cNvGraphicFramePr>
          <p:nvPr>
            <p:extLst>
              <p:ext uri="{D42A27DB-BD31-4B8C-83A1-F6EECF244321}">
                <p14:modId xmlns:p14="http://schemas.microsoft.com/office/powerpoint/2010/main" val="791404654"/>
              </p:ext>
            </p:extLst>
          </p:nvPr>
        </p:nvGraphicFramePr>
        <p:xfrm>
          <a:off x="132279" y="1027906"/>
          <a:ext cx="12059721" cy="5826345"/>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1370710285"/>
                    </a:ext>
                  </a:extLst>
                </a:gridCol>
                <a:gridCol w="3926641">
                  <a:extLst>
                    <a:ext uri="{9D8B030D-6E8A-4147-A177-3AD203B41FA5}">
                      <a16:colId xmlns:a16="http://schemas.microsoft.com/office/drawing/2014/main" val="511171682"/>
                    </a:ext>
                  </a:extLst>
                </a:gridCol>
                <a:gridCol w="3831772">
                  <a:extLst>
                    <a:ext uri="{9D8B030D-6E8A-4147-A177-3AD203B41FA5}">
                      <a16:colId xmlns:a16="http://schemas.microsoft.com/office/drawing/2014/main" val="2982964687"/>
                    </a:ext>
                  </a:extLst>
                </a:gridCol>
                <a:gridCol w="3940628">
                  <a:extLst>
                    <a:ext uri="{9D8B030D-6E8A-4147-A177-3AD203B41FA5}">
                      <a16:colId xmlns:a16="http://schemas.microsoft.com/office/drawing/2014/main" val="2804485673"/>
                    </a:ext>
                  </a:extLst>
                </a:gridCol>
              </a:tblGrid>
              <a:tr h="375918">
                <a:tc>
                  <a:txBody>
                    <a:bodyPr/>
                    <a:lstStyle/>
                    <a:p>
                      <a:pPr algn="ctr"/>
                      <a:endParaRPr lang="es-ES"/>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A537"/>
                    </a:solidFill>
                  </a:tcPr>
                </a:tc>
                <a:tc>
                  <a:txBody>
                    <a:bodyPr/>
                    <a:lstStyle/>
                    <a:p>
                      <a:pPr algn="ctr"/>
                      <a:r>
                        <a:rPr lang="es-MX"/>
                        <a:t>Posición</a:t>
                      </a:r>
                      <a:endParaRPr lang="es-E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A537"/>
                    </a:solidFill>
                  </a:tcPr>
                </a:tc>
                <a:tc>
                  <a:txBody>
                    <a:bodyPr/>
                    <a:lstStyle/>
                    <a:p>
                      <a:pPr algn="ctr"/>
                      <a:r>
                        <a:rPr lang="es-MX"/>
                        <a:t>Error</a:t>
                      </a:r>
                      <a:endParaRPr lang="es-E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A537"/>
                    </a:solidFill>
                  </a:tcPr>
                </a:tc>
                <a:tc>
                  <a:txBody>
                    <a:bodyPr/>
                    <a:lstStyle/>
                    <a:p>
                      <a:pPr algn="ctr"/>
                      <a:r>
                        <a:rPr lang="es-MX"/>
                        <a:t>Control</a:t>
                      </a:r>
                      <a:endParaRPr lang="es-ES"/>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A537"/>
                    </a:solidFill>
                  </a:tcPr>
                </a:tc>
                <a:extLst>
                  <a:ext uri="{0D108BD9-81ED-4DB2-BD59-A6C34878D82A}">
                    <a16:rowId xmlns:a16="http://schemas.microsoft.com/office/drawing/2014/main" val="361497079"/>
                  </a:ext>
                </a:extLst>
              </a:tr>
              <a:tr h="2758476">
                <a:tc>
                  <a:txBody>
                    <a:bodyPr/>
                    <a:lstStyle/>
                    <a:p>
                      <a:pPr algn="ctr"/>
                      <a:r>
                        <a:rPr lang="es-MX" b="1">
                          <a:solidFill>
                            <a:schemeClr val="bg1"/>
                          </a:solidFill>
                        </a:rPr>
                        <a:t>X</a:t>
                      </a:r>
                      <a:endParaRPr lang="es-ES" b="1">
                        <a:solidFill>
                          <a:schemeClr val="bg1"/>
                        </a:solidFill>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A537"/>
                    </a:solidFill>
                  </a:tcPr>
                </a:tc>
                <a:tc>
                  <a:txBody>
                    <a:bodyPr/>
                    <a:lstStyle/>
                    <a:p>
                      <a:pPr algn="ctr"/>
                      <a:endParaRPr lang="es-ES"/>
                    </a:p>
                  </a:txBody>
                  <a:tcPr>
                    <a:lnL w="12700" cap="flat" cmpd="sng" algn="ctr">
                      <a:noFill/>
                      <a:prstDash val="solid"/>
                      <a:round/>
                      <a:headEnd type="none" w="med" len="med"/>
                      <a:tailEnd type="none" w="med" len="med"/>
                    </a:lnL>
                    <a:lnR w="12700" cap="flat" cmpd="sng" algn="ctr">
                      <a:solidFill>
                        <a:srgbClr val="63A53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A537"/>
                      </a:solidFill>
                      <a:prstDash val="solid"/>
                      <a:round/>
                      <a:headEnd type="none" w="med" len="med"/>
                      <a:tailEnd type="none" w="med" len="med"/>
                    </a:lnB>
                    <a:lnTlToBr w="12700" cmpd="sng">
                      <a:noFill/>
                      <a:prstDash val="solid"/>
                    </a:lnTlToBr>
                    <a:lnBlToTr w="12700" cmpd="sng">
                      <a:noFill/>
                      <a:prstDash val="solid"/>
                    </a:lnBlToTr>
                    <a:solidFill>
                      <a:srgbClr val="282828"/>
                    </a:solidFill>
                  </a:tcPr>
                </a:tc>
                <a:tc>
                  <a:txBody>
                    <a:bodyPr/>
                    <a:lstStyle/>
                    <a:p>
                      <a:pPr algn="ctr"/>
                      <a:endParaRPr lang="es-ES"/>
                    </a:p>
                  </a:txBody>
                  <a:tcPr>
                    <a:lnL w="12700" cap="flat" cmpd="sng" algn="ctr">
                      <a:solidFill>
                        <a:srgbClr val="63A537"/>
                      </a:solidFill>
                      <a:prstDash val="solid"/>
                      <a:round/>
                      <a:headEnd type="none" w="med" len="med"/>
                      <a:tailEnd type="none" w="med" len="med"/>
                    </a:lnL>
                    <a:lnR w="12700" cap="flat" cmpd="sng" algn="ctr">
                      <a:solidFill>
                        <a:srgbClr val="63A53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A537"/>
                      </a:solidFill>
                      <a:prstDash val="solid"/>
                      <a:round/>
                      <a:headEnd type="none" w="med" len="med"/>
                      <a:tailEnd type="none" w="med" len="med"/>
                    </a:lnB>
                    <a:lnTlToBr w="12700" cmpd="sng">
                      <a:noFill/>
                      <a:prstDash val="solid"/>
                    </a:lnTlToBr>
                    <a:lnBlToTr w="12700" cmpd="sng">
                      <a:noFill/>
                      <a:prstDash val="solid"/>
                    </a:lnBlToTr>
                    <a:solidFill>
                      <a:srgbClr val="282828"/>
                    </a:solidFill>
                  </a:tcPr>
                </a:tc>
                <a:tc>
                  <a:txBody>
                    <a:bodyPr/>
                    <a:lstStyle/>
                    <a:p>
                      <a:pPr algn="ctr"/>
                      <a:endParaRPr lang="es-ES"/>
                    </a:p>
                  </a:txBody>
                  <a:tcPr>
                    <a:lnL w="12700" cap="flat" cmpd="sng" algn="ctr">
                      <a:solidFill>
                        <a:srgbClr val="63A537"/>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A537"/>
                      </a:solidFill>
                      <a:prstDash val="solid"/>
                      <a:round/>
                      <a:headEnd type="none" w="med" len="med"/>
                      <a:tailEnd type="none" w="med" len="med"/>
                    </a:lnB>
                    <a:lnTlToBr w="12700" cmpd="sng">
                      <a:noFill/>
                      <a:prstDash val="solid"/>
                    </a:lnTlToBr>
                    <a:lnBlToTr w="12700" cmpd="sng">
                      <a:noFill/>
                      <a:prstDash val="solid"/>
                    </a:lnBlToTr>
                    <a:solidFill>
                      <a:srgbClr val="282828"/>
                    </a:solidFill>
                  </a:tcPr>
                </a:tc>
                <a:extLst>
                  <a:ext uri="{0D108BD9-81ED-4DB2-BD59-A6C34878D82A}">
                    <a16:rowId xmlns:a16="http://schemas.microsoft.com/office/drawing/2014/main" val="1823249363"/>
                  </a:ext>
                </a:extLst>
              </a:tr>
              <a:tr h="2691951">
                <a:tc>
                  <a:txBody>
                    <a:bodyPr/>
                    <a:lstStyle/>
                    <a:p>
                      <a:pPr algn="ctr"/>
                      <a:r>
                        <a:rPr lang="es-MX" b="1">
                          <a:solidFill>
                            <a:schemeClr val="bg1"/>
                          </a:solidFill>
                        </a:rPr>
                        <a:t>Y</a:t>
                      </a:r>
                      <a:endParaRPr lang="es-ES" b="1">
                        <a:solidFill>
                          <a:schemeClr val="bg1"/>
                        </a:solidFill>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63A537"/>
                    </a:solidFill>
                  </a:tcPr>
                </a:tc>
                <a:tc>
                  <a:txBody>
                    <a:bodyPr/>
                    <a:lstStyle/>
                    <a:p>
                      <a:pPr algn="ctr"/>
                      <a:endParaRPr lang="es-ES"/>
                    </a:p>
                  </a:txBody>
                  <a:tcPr>
                    <a:lnL w="12700" cap="flat" cmpd="sng" algn="ctr">
                      <a:noFill/>
                      <a:prstDash val="solid"/>
                      <a:round/>
                      <a:headEnd type="none" w="med" len="med"/>
                      <a:tailEnd type="none" w="med" len="med"/>
                    </a:lnL>
                    <a:lnR w="12700" cap="flat" cmpd="sng" algn="ctr">
                      <a:solidFill>
                        <a:srgbClr val="63A537"/>
                      </a:solidFill>
                      <a:prstDash val="solid"/>
                      <a:round/>
                      <a:headEnd type="none" w="med" len="med"/>
                      <a:tailEnd type="none" w="med" len="med"/>
                    </a:lnR>
                    <a:lnT w="12700" cap="flat" cmpd="sng" algn="ctr">
                      <a:solidFill>
                        <a:srgbClr val="63A537"/>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82828"/>
                    </a:solidFill>
                  </a:tcPr>
                </a:tc>
                <a:tc>
                  <a:txBody>
                    <a:bodyPr/>
                    <a:lstStyle/>
                    <a:p>
                      <a:pPr algn="ctr"/>
                      <a:endParaRPr lang="es-ES"/>
                    </a:p>
                  </a:txBody>
                  <a:tcPr>
                    <a:lnL w="12700" cap="flat" cmpd="sng" algn="ctr">
                      <a:solidFill>
                        <a:srgbClr val="63A537"/>
                      </a:solidFill>
                      <a:prstDash val="solid"/>
                      <a:round/>
                      <a:headEnd type="none" w="med" len="med"/>
                      <a:tailEnd type="none" w="med" len="med"/>
                    </a:lnL>
                    <a:lnR w="12700" cap="flat" cmpd="sng" algn="ctr">
                      <a:solidFill>
                        <a:srgbClr val="63A537"/>
                      </a:solidFill>
                      <a:prstDash val="solid"/>
                      <a:round/>
                      <a:headEnd type="none" w="med" len="med"/>
                      <a:tailEnd type="none" w="med" len="med"/>
                    </a:lnR>
                    <a:lnT w="12700" cap="flat" cmpd="sng" algn="ctr">
                      <a:solidFill>
                        <a:srgbClr val="63A537"/>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82828"/>
                    </a:solidFill>
                  </a:tcPr>
                </a:tc>
                <a:tc>
                  <a:txBody>
                    <a:bodyPr/>
                    <a:lstStyle/>
                    <a:p>
                      <a:pPr algn="ctr"/>
                      <a:endParaRPr lang="es-ES"/>
                    </a:p>
                  </a:txBody>
                  <a:tcPr>
                    <a:lnL w="12700" cap="flat" cmpd="sng" algn="ctr">
                      <a:solidFill>
                        <a:srgbClr val="63A53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A537"/>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82828"/>
                    </a:solidFill>
                  </a:tcPr>
                </a:tc>
                <a:extLst>
                  <a:ext uri="{0D108BD9-81ED-4DB2-BD59-A6C34878D82A}">
                    <a16:rowId xmlns:a16="http://schemas.microsoft.com/office/drawing/2014/main" val="1439471991"/>
                  </a:ext>
                </a:extLst>
              </a:tr>
            </a:tbl>
          </a:graphicData>
        </a:graphic>
      </p:graphicFrame>
      <p:pic>
        <p:nvPicPr>
          <p:cNvPr id="16" name="Imagen 15">
            <a:extLst>
              <a:ext uri="{FF2B5EF4-FFF2-40B4-BE49-F238E27FC236}">
                <a16:creationId xmlns:a16="http://schemas.microsoft.com/office/drawing/2014/main" id="{EA97B618-ECE0-F138-4A50-B9C9E60302B5}"/>
              </a:ext>
            </a:extLst>
          </p:cNvPr>
          <p:cNvPicPr>
            <a:picLocks noChangeAspect="1"/>
          </p:cNvPicPr>
          <p:nvPr/>
        </p:nvPicPr>
        <p:blipFill rotWithShape="1">
          <a:blip r:embed="rId3">
            <a:extLst>
              <a:ext uri="{28A0092B-C50C-407E-A947-70E740481C1C}">
                <a14:useLocalDpi xmlns:a14="http://schemas.microsoft.com/office/drawing/2010/main" val="0"/>
              </a:ext>
            </a:extLst>
          </a:blip>
          <a:srcRect t="624" b="624"/>
          <a:stretch/>
        </p:blipFill>
        <p:spPr>
          <a:xfrm>
            <a:off x="577634" y="1547471"/>
            <a:ext cx="3657598" cy="2508705"/>
          </a:xfrm>
          <a:prstGeom prst="rect">
            <a:avLst/>
          </a:prstGeom>
        </p:spPr>
      </p:pic>
      <p:pic>
        <p:nvPicPr>
          <p:cNvPr id="20" name="Imagen 19">
            <a:extLst>
              <a:ext uri="{FF2B5EF4-FFF2-40B4-BE49-F238E27FC236}">
                <a16:creationId xmlns:a16="http://schemas.microsoft.com/office/drawing/2014/main" id="{8D9D3D20-E938-0699-657F-B883E97C1365}"/>
              </a:ext>
            </a:extLst>
          </p:cNvPr>
          <p:cNvPicPr>
            <a:picLocks noChangeAspect="1"/>
          </p:cNvPicPr>
          <p:nvPr/>
        </p:nvPicPr>
        <p:blipFill rotWithShape="1">
          <a:blip r:embed="rId4">
            <a:extLst>
              <a:ext uri="{28A0092B-C50C-407E-A947-70E740481C1C}">
                <a14:useLocalDpi xmlns:a14="http://schemas.microsoft.com/office/drawing/2010/main" val="0"/>
              </a:ext>
            </a:extLst>
          </a:blip>
          <a:srcRect t="2036" b="2036"/>
          <a:stretch/>
        </p:blipFill>
        <p:spPr>
          <a:xfrm>
            <a:off x="577634" y="4210614"/>
            <a:ext cx="3786470" cy="2508705"/>
          </a:xfrm>
          <a:prstGeom prst="rect">
            <a:avLst/>
          </a:prstGeom>
        </p:spPr>
      </p:pic>
      <p:pic>
        <p:nvPicPr>
          <p:cNvPr id="22" name="Imagen 21">
            <a:extLst>
              <a:ext uri="{FF2B5EF4-FFF2-40B4-BE49-F238E27FC236}">
                <a16:creationId xmlns:a16="http://schemas.microsoft.com/office/drawing/2014/main" id="{0A6A895C-5978-4CAD-5EE6-E7F950B993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95798" y="1519122"/>
            <a:ext cx="3624120" cy="2500855"/>
          </a:xfrm>
          <a:prstGeom prst="rect">
            <a:avLst/>
          </a:prstGeom>
        </p:spPr>
      </p:pic>
      <p:pic>
        <p:nvPicPr>
          <p:cNvPr id="24" name="Imagen 23">
            <a:extLst>
              <a:ext uri="{FF2B5EF4-FFF2-40B4-BE49-F238E27FC236}">
                <a16:creationId xmlns:a16="http://schemas.microsoft.com/office/drawing/2014/main" id="{1327A587-B799-4BB6-A6D0-221C25B600D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63966" y="4216927"/>
            <a:ext cx="3591917" cy="2502391"/>
          </a:xfrm>
          <a:prstGeom prst="rect">
            <a:avLst/>
          </a:prstGeom>
        </p:spPr>
      </p:pic>
      <p:pic>
        <p:nvPicPr>
          <p:cNvPr id="26" name="Imagen 25">
            <a:extLst>
              <a:ext uri="{FF2B5EF4-FFF2-40B4-BE49-F238E27FC236}">
                <a16:creationId xmlns:a16="http://schemas.microsoft.com/office/drawing/2014/main" id="{38B51CCE-4F26-86DE-4AC3-C8EB6CA241A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17511" y="1495101"/>
            <a:ext cx="3722546" cy="2539748"/>
          </a:xfrm>
          <a:prstGeom prst="rect">
            <a:avLst/>
          </a:prstGeom>
        </p:spPr>
      </p:pic>
      <p:pic>
        <p:nvPicPr>
          <p:cNvPr id="28" name="Imagen 27">
            <a:extLst>
              <a:ext uri="{FF2B5EF4-FFF2-40B4-BE49-F238E27FC236}">
                <a16:creationId xmlns:a16="http://schemas.microsoft.com/office/drawing/2014/main" id="{B6B989B5-6F6E-8A34-C54E-BE62508C53E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361055" y="4243773"/>
            <a:ext cx="3591917" cy="2462427"/>
          </a:xfrm>
          <a:prstGeom prst="rect">
            <a:avLst/>
          </a:prstGeom>
        </p:spPr>
      </p:pic>
    </p:spTree>
    <p:extLst>
      <p:ext uri="{BB962C8B-B14F-4D97-AF65-F5344CB8AC3E}">
        <p14:creationId xmlns:p14="http://schemas.microsoft.com/office/powerpoint/2010/main" val="1233201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irculo">
            <a:hlinkClick r:id="" action="ppaction://media"/>
            <a:extLst>
              <a:ext uri="{FF2B5EF4-FFF2-40B4-BE49-F238E27FC236}">
                <a16:creationId xmlns:a16="http://schemas.microsoft.com/office/drawing/2014/main" id="{DA269E77-359F-2F69-8EEB-92781A9BBC5D}"/>
              </a:ext>
            </a:extLst>
          </p:cNvPr>
          <p:cNvPicPr>
            <a:picLocks noChangeAspect="1"/>
          </p:cNvPicPr>
          <p:nvPr>
            <a:videoFile r:link="rId1"/>
            <p:extLst>
              <p:ext uri="{DAA4B4D4-6D71-4841-9C94-3DE7FCFB9230}">
                <p14:media xmlns:p14="http://schemas.microsoft.com/office/powerpoint/2010/main" r:embed="rId2">
                  <p14:trim end="3170.6333"/>
                </p14:media>
              </p:ext>
            </p:extLst>
          </p:nvPr>
        </p:nvPicPr>
        <p:blipFill rotWithShape="1">
          <a:blip r:embed="rId4"/>
          <a:srcRect t="13195" b="7083"/>
          <a:stretch>
            <a:fillRect/>
          </a:stretch>
        </p:blipFill>
        <p:spPr>
          <a:xfrm>
            <a:off x="643467" y="723466"/>
            <a:ext cx="10905066" cy="4890227"/>
          </a:xfrm>
          <a:prstGeom prst="rect">
            <a:avLst/>
          </a:prstGeom>
        </p:spPr>
      </p:pic>
    </p:spTree>
    <p:extLst>
      <p:ext uri="{BB962C8B-B14F-4D97-AF65-F5344CB8AC3E}">
        <p14:creationId xmlns:p14="http://schemas.microsoft.com/office/powerpoint/2010/main" val="194752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13BBCA-FC88-69C9-98F5-B6366046B9F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rgbClr val="2683C6"/>
                </a:solidFill>
              </a:rPr>
              <a:t>Rectángulo: Técnicas de control</a:t>
            </a:r>
          </a:p>
        </p:txBody>
      </p:sp>
      <p:pic>
        <p:nvPicPr>
          <p:cNvPr id="3" name="Imagen 2">
            <a:extLst>
              <a:ext uri="{FF2B5EF4-FFF2-40B4-BE49-F238E27FC236}">
                <a16:creationId xmlns:a16="http://schemas.microsoft.com/office/drawing/2014/main" id="{4A0C1440-1636-816A-03A3-2873FEEE51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50638" y="1186811"/>
            <a:ext cx="5703162" cy="4484378"/>
          </a:xfrm>
          <a:prstGeom prst="rect">
            <a:avLst/>
          </a:prstGeom>
        </p:spPr>
      </p:pic>
      <p:sp>
        <p:nvSpPr>
          <p:cNvPr id="4" name="Pergamino: vertical 3">
            <a:extLst>
              <a:ext uri="{FF2B5EF4-FFF2-40B4-BE49-F238E27FC236}">
                <a16:creationId xmlns:a16="http://schemas.microsoft.com/office/drawing/2014/main" id="{5976B74F-D35C-2172-12EC-38A0138BC55D}"/>
              </a:ext>
            </a:extLst>
          </p:cNvPr>
          <p:cNvSpPr/>
          <p:nvPr/>
        </p:nvSpPr>
        <p:spPr>
          <a:xfrm>
            <a:off x="838200" y="1690688"/>
            <a:ext cx="3646714" cy="3708626"/>
          </a:xfrm>
          <a:prstGeom prst="verticalScroll">
            <a:avLst/>
          </a:prstGeom>
          <a:solidFill>
            <a:srgbClr val="2683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a:t>PID</a:t>
            </a:r>
          </a:p>
          <a:p>
            <a:pPr algn="ctr"/>
            <a:r>
              <a:rPr lang="es-MX"/>
              <a:t>Kp: 3</a:t>
            </a:r>
          </a:p>
          <a:p>
            <a:pPr algn="ctr"/>
            <a:r>
              <a:rPr lang="es-MX"/>
              <a:t>Kd: 85</a:t>
            </a:r>
          </a:p>
          <a:p>
            <a:pPr algn="ctr"/>
            <a:r>
              <a:rPr lang="es-MX"/>
              <a:t>Ki: 1</a:t>
            </a:r>
            <a:endParaRPr lang="es-ES"/>
          </a:p>
        </p:txBody>
      </p:sp>
    </p:spTree>
    <p:extLst>
      <p:ext uri="{BB962C8B-B14F-4D97-AF65-F5344CB8AC3E}">
        <p14:creationId xmlns:p14="http://schemas.microsoft.com/office/powerpoint/2010/main" val="3394723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83C6"/>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13BBCA-FC88-69C9-98F5-B6366046B9F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Rectángulo: Señales obtenidas</a:t>
            </a:r>
          </a:p>
        </p:txBody>
      </p:sp>
      <p:graphicFrame>
        <p:nvGraphicFramePr>
          <p:cNvPr id="5" name="Tabla 5">
            <a:extLst>
              <a:ext uri="{FF2B5EF4-FFF2-40B4-BE49-F238E27FC236}">
                <a16:creationId xmlns:a16="http://schemas.microsoft.com/office/drawing/2014/main" id="{CDBCD6FD-CECE-1908-63D2-00D02AD69510}"/>
              </a:ext>
            </a:extLst>
          </p:cNvPr>
          <p:cNvGraphicFramePr>
            <a:graphicFrameLocks noGrp="1"/>
          </p:cNvGraphicFramePr>
          <p:nvPr>
            <p:extLst>
              <p:ext uri="{D42A27DB-BD31-4B8C-83A1-F6EECF244321}">
                <p14:modId xmlns:p14="http://schemas.microsoft.com/office/powerpoint/2010/main" val="3915561094"/>
              </p:ext>
            </p:extLst>
          </p:nvPr>
        </p:nvGraphicFramePr>
        <p:xfrm>
          <a:off x="132279" y="1027906"/>
          <a:ext cx="12059721" cy="5826345"/>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1370710285"/>
                    </a:ext>
                  </a:extLst>
                </a:gridCol>
                <a:gridCol w="3926641">
                  <a:extLst>
                    <a:ext uri="{9D8B030D-6E8A-4147-A177-3AD203B41FA5}">
                      <a16:colId xmlns:a16="http://schemas.microsoft.com/office/drawing/2014/main" val="511171682"/>
                    </a:ext>
                  </a:extLst>
                </a:gridCol>
                <a:gridCol w="3831772">
                  <a:extLst>
                    <a:ext uri="{9D8B030D-6E8A-4147-A177-3AD203B41FA5}">
                      <a16:colId xmlns:a16="http://schemas.microsoft.com/office/drawing/2014/main" val="2982964687"/>
                    </a:ext>
                  </a:extLst>
                </a:gridCol>
                <a:gridCol w="3940628">
                  <a:extLst>
                    <a:ext uri="{9D8B030D-6E8A-4147-A177-3AD203B41FA5}">
                      <a16:colId xmlns:a16="http://schemas.microsoft.com/office/drawing/2014/main" val="2804485673"/>
                    </a:ext>
                  </a:extLst>
                </a:gridCol>
              </a:tblGrid>
              <a:tr h="375918">
                <a:tc>
                  <a:txBody>
                    <a:bodyPr/>
                    <a:lstStyle/>
                    <a:p>
                      <a:pPr algn="ctr"/>
                      <a:endParaRPr lang="es-ES"/>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83C6"/>
                    </a:solidFill>
                  </a:tcPr>
                </a:tc>
                <a:tc>
                  <a:txBody>
                    <a:bodyPr/>
                    <a:lstStyle/>
                    <a:p>
                      <a:pPr algn="ctr"/>
                      <a:r>
                        <a:rPr lang="es-MX"/>
                        <a:t>Posición</a:t>
                      </a:r>
                      <a:endParaRPr lang="es-E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83C6"/>
                    </a:solidFill>
                  </a:tcPr>
                </a:tc>
                <a:tc>
                  <a:txBody>
                    <a:bodyPr/>
                    <a:lstStyle/>
                    <a:p>
                      <a:pPr algn="ctr"/>
                      <a:r>
                        <a:rPr lang="es-MX"/>
                        <a:t>Error</a:t>
                      </a:r>
                      <a:endParaRPr lang="es-E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83C6"/>
                    </a:solidFill>
                  </a:tcPr>
                </a:tc>
                <a:tc>
                  <a:txBody>
                    <a:bodyPr/>
                    <a:lstStyle/>
                    <a:p>
                      <a:pPr algn="ctr"/>
                      <a:r>
                        <a:rPr lang="es-MX"/>
                        <a:t>Control</a:t>
                      </a:r>
                      <a:endParaRPr lang="es-ES"/>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83C6"/>
                    </a:solidFill>
                  </a:tcPr>
                </a:tc>
                <a:extLst>
                  <a:ext uri="{0D108BD9-81ED-4DB2-BD59-A6C34878D82A}">
                    <a16:rowId xmlns:a16="http://schemas.microsoft.com/office/drawing/2014/main" val="361497079"/>
                  </a:ext>
                </a:extLst>
              </a:tr>
              <a:tr h="2758476">
                <a:tc>
                  <a:txBody>
                    <a:bodyPr/>
                    <a:lstStyle/>
                    <a:p>
                      <a:pPr algn="ctr"/>
                      <a:r>
                        <a:rPr lang="es-MX" b="1">
                          <a:solidFill>
                            <a:schemeClr val="bg1"/>
                          </a:solidFill>
                        </a:rPr>
                        <a:t>X</a:t>
                      </a:r>
                      <a:endParaRPr lang="es-ES" b="1">
                        <a:solidFill>
                          <a:schemeClr val="bg1"/>
                        </a:solidFill>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83C6"/>
                    </a:solidFill>
                  </a:tcPr>
                </a:tc>
                <a:tc>
                  <a:txBody>
                    <a:bodyPr/>
                    <a:lstStyle/>
                    <a:p>
                      <a:pPr algn="ctr"/>
                      <a:endParaRPr lang="es-ES"/>
                    </a:p>
                  </a:txBody>
                  <a:tcPr>
                    <a:lnL w="12700" cap="flat" cmpd="sng" algn="ctr">
                      <a:noFill/>
                      <a:prstDash val="solid"/>
                      <a:round/>
                      <a:headEnd type="none" w="med" len="med"/>
                      <a:tailEnd type="none" w="med" len="med"/>
                    </a:lnL>
                    <a:lnR w="12700" cap="flat" cmpd="sng" algn="ctr">
                      <a:solidFill>
                        <a:srgbClr val="2683C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683C6"/>
                      </a:solidFill>
                      <a:prstDash val="solid"/>
                      <a:round/>
                      <a:headEnd type="none" w="med" len="med"/>
                      <a:tailEnd type="none" w="med" len="med"/>
                    </a:lnB>
                    <a:lnTlToBr w="12700" cmpd="sng">
                      <a:noFill/>
                      <a:prstDash val="solid"/>
                    </a:lnTlToBr>
                    <a:lnBlToTr w="12700" cmpd="sng">
                      <a:noFill/>
                      <a:prstDash val="solid"/>
                    </a:lnBlToTr>
                    <a:solidFill>
                      <a:srgbClr val="282828"/>
                    </a:solidFill>
                  </a:tcPr>
                </a:tc>
                <a:tc>
                  <a:txBody>
                    <a:bodyPr/>
                    <a:lstStyle/>
                    <a:p>
                      <a:pPr algn="ctr"/>
                      <a:endParaRPr lang="es-ES"/>
                    </a:p>
                  </a:txBody>
                  <a:tcPr>
                    <a:lnL w="12700" cap="flat" cmpd="sng" algn="ctr">
                      <a:solidFill>
                        <a:srgbClr val="2683C6"/>
                      </a:solidFill>
                      <a:prstDash val="solid"/>
                      <a:round/>
                      <a:headEnd type="none" w="med" len="med"/>
                      <a:tailEnd type="none" w="med" len="med"/>
                    </a:lnL>
                    <a:lnR w="12700" cap="flat" cmpd="sng" algn="ctr">
                      <a:solidFill>
                        <a:srgbClr val="2683C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683C6"/>
                      </a:solidFill>
                      <a:prstDash val="solid"/>
                      <a:round/>
                      <a:headEnd type="none" w="med" len="med"/>
                      <a:tailEnd type="none" w="med" len="med"/>
                    </a:lnB>
                    <a:lnTlToBr w="12700" cmpd="sng">
                      <a:noFill/>
                      <a:prstDash val="solid"/>
                    </a:lnTlToBr>
                    <a:lnBlToTr w="12700" cmpd="sng">
                      <a:noFill/>
                      <a:prstDash val="solid"/>
                    </a:lnBlToTr>
                    <a:solidFill>
                      <a:srgbClr val="282828"/>
                    </a:solidFill>
                  </a:tcPr>
                </a:tc>
                <a:tc>
                  <a:txBody>
                    <a:bodyPr/>
                    <a:lstStyle/>
                    <a:p>
                      <a:pPr algn="ctr"/>
                      <a:endParaRPr lang="es-ES"/>
                    </a:p>
                  </a:txBody>
                  <a:tcPr>
                    <a:lnL w="12700" cap="flat" cmpd="sng" algn="ctr">
                      <a:solidFill>
                        <a:srgbClr val="2683C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683C6"/>
                      </a:solidFill>
                      <a:prstDash val="solid"/>
                      <a:round/>
                      <a:headEnd type="none" w="med" len="med"/>
                      <a:tailEnd type="none" w="med" len="med"/>
                    </a:lnB>
                    <a:lnTlToBr w="12700" cmpd="sng">
                      <a:noFill/>
                      <a:prstDash val="solid"/>
                    </a:lnTlToBr>
                    <a:lnBlToTr w="12700" cmpd="sng">
                      <a:noFill/>
                      <a:prstDash val="solid"/>
                    </a:lnBlToTr>
                    <a:solidFill>
                      <a:srgbClr val="282828"/>
                    </a:solidFill>
                  </a:tcPr>
                </a:tc>
                <a:extLst>
                  <a:ext uri="{0D108BD9-81ED-4DB2-BD59-A6C34878D82A}">
                    <a16:rowId xmlns:a16="http://schemas.microsoft.com/office/drawing/2014/main" val="1823249363"/>
                  </a:ext>
                </a:extLst>
              </a:tr>
              <a:tr h="2691951">
                <a:tc>
                  <a:txBody>
                    <a:bodyPr/>
                    <a:lstStyle/>
                    <a:p>
                      <a:pPr algn="ctr"/>
                      <a:r>
                        <a:rPr lang="es-MX" b="1">
                          <a:solidFill>
                            <a:schemeClr val="bg1"/>
                          </a:solidFill>
                        </a:rPr>
                        <a:t>Y</a:t>
                      </a:r>
                      <a:endParaRPr lang="es-ES" b="1">
                        <a:solidFill>
                          <a:schemeClr val="bg1"/>
                        </a:solidFill>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2683C6"/>
                    </a:solidFill>
                  </a:tcPr>
                </a:tc>
                <a:tc>
                  <a:txBody>
                    <a:bodyPr/>
                    <a:lstStyle/>
                    <a:p>
                      <a:pPr algn="ctr"/>
                      <a:endParaRPr lang="es-ES"/>
                    </a:p>
                  </a:txBody>
                  <a:tcPr>
                    <a:lnL w="12700" cap="flat" cmpd="sng" algn="ctr">
                      <a:noFill/>
                      <a:prstDash val="solid"/>
                      <a:round/>
                      <a:headEnd type="none" w="med" len="med"/>
                      <a:tailEnd type="none" w="med" len="med"/>
                    </a:lnL>
                    <a:lnR w="12700" cap="flat" cmpd="sng" algn="ctr">
                      <a:solidFill>
                        <a:srgbClr val="2683C6"/>
                      </a:solidFill>
                      <a:prstDash val="solid"/>
                      <a:round/>
                      <a:headEnd type="none" w="med" len="med"/>
                      <a:tailEnd type="none" w="med" len="med"/>
                    </a:lnR>
                    <a:lnT w="12700" cap="flat" cmpd="sng" algn="ctr">
                      <a:solidFill>
                        <a:srgbClr val="2683C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82828"/>
                    </a:solidFill>
                  </a:tcPr>
                </a:tc>
                <a:tc>
                  <a:txBody>
                    <a:bodyPr/>
                    <a:lstStyle/>
                    <a:p>
                      <a:pPr algn="ctr"/>
                      <a:endParaRPr lang="es-ES"/>
                    </a:p>
                  </a:txBody>
                  <a:tcPr>
                    <a:lnL w="12700" cap="flat" cmpd="sng" algn="ctr">
                      <a:solidFill>
                        <a:srgbClr val="2683C6"/>
                      </a:solidFill>
                      <a:prstDash val="solid"/>
                      <a:round/>
                      <a:headEnd type="none" w="med" len="med"/>
                      <a:tailEnd type="none" w="med" len="med"/>
                    </a:lnL>
                    <a:lnR w="12700" cap="flat" cmpd="sng" algn="ctr">
                      <a:solidFill>
                        <a:srgbClr val="2683C6"/>
                      </a:solidFill>
                      <a:prstDash val="solid"/>
                      <a:round/>
                      <a:headEnd type="none" w="med" len="med"/>
                      <a:tailEnd type="none" w="med" len="med"/>
                    </a:lnR>
                    <a:lnT w="12700" cap="flat" cmpd="sng" algn="ctr">
                      <a:solidFill>
                        <a:srgbClr val="2683C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82828"/>
                    </a:solidFill>
                  </a:tcPr>
                </a:tc>
                <a:tc>
                  <a:txBody>
                    <a:bodyPr/>
                    <a:lstStyle/>
                    <a:p>
                      <a:pPr algn="ctr"/>
                      <a:endParaRPr lang="es-ES"/>
                    </a:p>
                  </a:txBody>
                  <a:tcPr>
                    <a:lnL w="12700" cap="flat" cmpd="sng" algn="ctr">
                      <a:solidFill>
                        <a:srgbClr val="2683C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683C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82828"/>
                    </a:solidFill>
                  </a:tcPr>
                </a:tc>
                <a:extLst>
                  <a:ext uri="{0D108BD9-81ED-4DB2-BD59-A6C34878D82A}">
                    <a16:rowId xmlns:a16="http://schemas.microsoft.com/office/drawing/2014/main" val="1439471991"/>
                  </a:ext>
                </a:extLst>
              </a:tr>
            </a:tbl>
          </a:graphicData>
        </a:graphic>
      </p:graphicFrame>
      <p:pic>
        <p:nvPicPr>
          <p:cNvPr id="16" name="Imagen 15">
            <a:extLst>
              <a:ext uri="{FF2B5EF4-FFF2-40B4-BE49-F238E27FC236}">
                <a16:creationId xmlns:a16="http://schemas.microsoft.com/office/drawing/2014/main" id="{EA97B618-ECE0-F138-4A50-B9C9E60302B5}"/>
              </a:ext>
            </a:extLst>
          </p:cNvPr>
          <p:cNvPicPr>
            <a:picLocks noChangeAspect="1"/>
          </p:cNvPicPr>
          <p:nvPr/>
        </p:nvPicPr>
        <p:blipFill rotWithShape="1">
          <a:blip r:embed="rId3">
            <a:extLst>
              <a:ext uri="{28A0092B-C50C-407E-A947-70E740481C1C}">
                <a14:useLocalDpi xmlns:a14="http://schemas.microsoft.com/office/drawing/2010/main" val="0"/>
              </a:ext>
            </a:extLst>
          </a:blip>
          <a:srcRect t="346" b="346"/>
          <a:stretch/>
        </p:blipFill>
        <p:spPr>
          <a:xfrm>
            <a:off x="653782" y="1536924"/>
            <a:ext cx="3657598" cy="2508705"/>
          </a:xfrm>
          <a:prstGeom prst="rect">
            <a:avLst/>
          </a:prstGeom>
        </p:spPr>
      </p:pic>
      <p:pic>
        <p:nvPicPr>
          <p:cNvPr id="20" name="Imagen 19">
            <a:extLst>
              <a:ext uri="{FF2B5EF4-FFF2-40B4-BE49-F238E27FC236}">
                <a16:creationId xmlns:a16="http://schemas.microsoft.com/office/drawing/2014/main" id="{8D9D3D20-E938-0699-657F-B883E97C1365}"/>
              </a:ext>
            </a:extLst>
          </p:cNvPr>
          <p:cNvPicPr>
            <a:picLocks noChangeAspect="1"/>
          </p:cNvPicPr>
          <p:nvPr/>
        </p:nvPicPr>
        <p:blipFill rotWithShape="1">
          <a:blip r:embed="rId4">
            <a:extLst>
              <a:ext uri="{28A0092B-C50C-407E-A947-70E740481C1C}">
                <a14:useLocalDpi xmlns:a14="http://schemas.microsoft.com/office/drawing/2010/main" val="0"/>
              </a:ext>
            </a:extLst>
          </a:blip>
          <a:srcRect t="2077" b="2077"/>
          <a:stretch/>
        </p:blipFill>
        <p:spPr>
          <a:xfrm>
            <a:off x="589346" y="4227890"/>
            <a:ext cx="3786470" cy="2508705"/>
          </a:xfrm>
          <a:prstGeom prst="rect">
            <a:avLst/>
          </a:prstGeom>
        </p:spPr>
      </p:pic>
      <p:pic>
        <p:nvPicPr>
          <p:cNvPr id="22" name="Imagen 21">
            <a:extLst>
              <a:ext uri="{FF2B5EF4-FFF2-40B4-BE49-F238E27FC236}">
                <a16:creationId xmlns:a16="http://schemas.microsoft.com/office/drawing/2014/main" id="{0A6A895C-5978-4CAD-5EE6-E7F950B993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63966" y="1513967"/>
            <a:ext cx="3624120" cy="2505739"/>
          </a:xfrm>
          <a:prstGeom prst="rect">
            <a:avLst/>
          </a:prstGeom>
        </p:spPr>
      </p:pic>
      <p:pic>
        <p:nvPicPr>
          <p:cNvPr id="24" name="Imagen 23">
            <a:extLst>
              <a:ext uri="{FF2B5EF4-FFF2-40B4-BE49-F238E27FC236}">
                <a16:creationId xmlns:a16="http://schemas.microsoft.com/office/drawing/2014/main" id="{1327A587-B799-4BB6-A6D0-221C25B600D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98599" y="4216927"/>
            <a:ext cx="3522651" cy="2502392"/>
          </a:xfrm>
          <a:prstGeom prst="rect">
            <a:avLst/>
          </a:prstGeom>
        </p:spPr>
      </p:pic>
      <p:pic>
        <p:nvPicPr>
          <p:cNvPr id="26" name="Imagen 25">
            <a:extLst>
              <a:ext uri="{FF2B5EF4-FFF2-40B4-BE49-F238E27FC236}">
                <a16:creationId xmlns:a16="http://schemas.microsoft.com/office/drawing/2014/main" id="{38B51CCE-4F26-86DE-4AC3-C8EB6CA241A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17511" y="1494125"/>
            <a:ext cx="3722546" cy="2541700"/>
          </a:xfrm>
          <a:prstGeom prst="rect">
            <a:avLst/>
          </a:prstGeom>
        </p:spPr>
      </p:pic>
      <p:pic>
        <p:nvPicPr>
          <p:cNvPr id="28" name="Imagen 27">
            <a:extLst>
              <a:ext uri="{FF2B5EF4-FFF2-40B4-BE49-F238E27FC236}">
                <a16:creationId xmlns:a16="http://schemas.microsoft.com/office/drawing/2014/main" id="{B6B989B5-6F6E-8A34-C54E-BE62508C53E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361055" y="4250788"/>
            <a:ext cx="3591917" cy="2448396"/>
          </a:xfrm>
          <a:prstGeom prst="rect">
            <a:avLst/>
          </a:prstGeom>
        </p:spPr>
      </p:pic>
    </p:spTree>
    <p:extLst>
      <p:ext uri="{BB962C8B-B14F-4D97-AF65-F5344CB8AC3E}">
        <p14:creationId xmlns:p14="http://schemas.microsoft.com/office/powerpoint/2010/main" val="2317033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2-05-06 10-32-10_Trim">
            <a:hlinkClick r:id="" action="ppaction://media"/>
            <a:extLst>
              <a:ext uri="{FF2B5EF4-FFF2-40B4-BE49-F238E27FC236}">
                <a16:creationId xmlns:a16="http://schemas.microsoft.com/office/drawing/2014/main" id="{BB8FD709-9895-684D-7BB8-4A6F9B3BFA2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3773" b="5116"/>
          <a:stretch/>
        </p:blipFill>
        <p:spPr>
          <a:xfrm>
            <a:off x="729473" y="823210"/>
            <a:ext cx="10733054" cy="4896956"/>
          </a:xfrm>
          <a:prstGeom prst="rect">
            <a:avLst/>
          </a:prstGeom>
        </p:spPr>
      </p:pic>
    </p:spTree>
    <p:extLst>
      <p:ext uri="{BB962C8B-B14F-4D97-AF65-F5344CB8AC3E}">
        <p14:creationId xmlns:p14="http://schemas.microsoft.com/office/powerpoint/2010/main" val="27350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13BBCA-FC88-69C9-98F5-B6366046B9F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rgbClr val="9B2D1F"/>
                </a:solidFill>
              </a:rPr>
              <a:t>Triángulo: Técnicas de control</a:t>
            </a:r>
          </a:p>
        </p:txBody>
      </p:sp>
      <p:pic>
        <p:nvPicPr>
          <p:cNvPr id="3" name="Imagen 2">
            <a:extLst>
              <a:ext uri="{FF2B5EF4-FFF2-40B4-BE49-F238E27FC236}">
                <a16:creationId xmlns:a16="http://schemas.microsoft.com/office/drawing/2014/main" id="{4A0C1440-1636-816A-03A3-2873FEEE51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50638" y="1186811"/>
            <a:ext cx="5703162" cy="4484378"/>
          </a:xfrm>
          <a:prstGeom prst="rect">
            <a:avLst/>
          </a:prstGeom>
        </p:spPr>
      </p:pic>
      <p:sp>
        <p:nvSpPr>
          <p:cNvPr id="4" name="Pergamino: vertical 3">
            <a:extLst>
              <a:ext uri="{FF2B5EF4-FFF2-40B4-BE49-F238E27FC236}">
                <a16:creationId xmlns:a16="http://schemas.microsoft.com/office/drawing/2014/main" id="{5976B74F-D35C-2172-12EC-38A0138BC55D}"/>
              </a:ext>
            </a:extLst>
          </p:cNvPr>
          <p:cNvSpPr/>
          <p:nvPr/>
        </p:nvSpPr>
        <p:spPr>
          <a:xfrm>
            <a:off x="838200" y="1690688"/>
            <a:ext cx="3646714" cy="3708626"/>
          </a:xfrm>
          <a:prstGeom prst="verticalScroll">
            <a:avLst/>
          </a:prstGeom>
          <a:solidFill>
            <a:srgbClr val="9B2D1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a:t>PID</a:t>
            </a:r>
          </a:p>
          <a:p>
            <a:pPr algn="ctr"/>
            <a:r>
              <a:rPr lang="es-MX"/>
              <a:t>Kp: 3</a:t>
            </a:r>
          </a:p>
          <a:p>
            <a:pPr algn="ctr"/>
            <a:r>
              <a:rPr lang="es-MX"/>
              <a:t>Kd: 85</a:t>
            </a:r>
          </a:p>
          <a:p>
            <a:pPr algn="ctr"/>
            <a:r>
              <a:rPr lang="es-MX"/>
              <a:t>Ki: 1</a:t>
            </a:r>
            <a:endParaRPr lang="es-ES"/>
          </a:p>
        </p:txBody>
      </p:sp>
    </p:spTree>
    <p:extLst>
      <p:ext uri="{BB962C8B-B14F-4D97-AF65-F5344CB8AC3E}">
        <p14:creationId xmlns:p14="http://schemas.microsoft.com/office/powerpoint/2010/main" val="3158724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B2D1F"/>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13BBCA-FC88-69C9-98F5-B6366046B9F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Triángulo: Señales obtenidas</a:t>
            </a:r>
          </a:p>
        </p:txBody>
      </p:sp>
      <p:graphicFrame>
        <p:nvGraphicFramePr>
          <p:cNvPr id="5" name="Tabla 5">
            <a:extLst>
              <a:ext uri="{FF2B5EF4-FFF2-40B4-BE49-F238E27FC236}">
                <a16:creationId xmlns:a16="http://schemas.microsoft.com/office/drawing/2014/main" id="{CDBCD6FD-CECE-1908-63D2-00D02AD69510}"/>
              </a:ext>
            </a:extLst>
          </p:cNvPr>
          <p:cNvGraphicFramePr>
            <a:graphicFrameLocks noGrp="1"/>
          </p:cNvGraphicFramePr>
          <p:nvPr>
            <p:extLst>
              <p:ext uri="{D42A27DB-BD31-4B8C-83A1-F6EECF244321}">
                <p14:modId xmlns:p14="http://schemas.microsoft.com/office/powerpoint/2010/main" val="1725879830"/>
              </p:ext>
            </p:extLst>
          </p:nvPr>
        </p:nvGraphicFramePr>
        <p:xfrm>
          <a:off x="132279" y="1027906"/>
          <a:ext cx="12059721" cy="5826345"/>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1370710285"/>
                    </a:ext>
                  </a:extLst>
                </a:gridCol>
                <a:gridCol w="3926641">
                  <a:extLst>
                    <a:ext uri="{9D8B030D-6E8A-4147-A177-3AD203B41FA5}">
                      <a16:colId xmlns:a16="http://schemas.microsoft.com/office/drawing/2014/main" val="511171682"/>
                    </a:ext>
                  </a:extLst>
                </a:gridCol>
                <a:gridCol w="3831772">
                  <a:extLst>
                    <a:ext uri="{9D8B030D-6E8A-4147-A177-3AD203B41FA5}">
                      <a16:colId xmlns:a16="http://schemas.microsoft.com/office/drawing/2014/main" val="2982964687"/>
                    </a:ext>
                  </a:extLst>
                </a:gridCol>
                <a:gridCol w="3940628">
                  <a:extLst>
                    <a:ext uri="{9D8B030D-6E8A-4147-A177-3AD203B41FA5}">
                      <a16:colId xmlns:a16="http://schemas.microsoft.com/office/drawing/2014/main" val="2804485673"/>
                    </a:ext>
                  </a:extLst>
                </a:gridCol>
              </a:tblGrid>
              <a:tr h="375918">
                <a:tc>
                  <a:txBody>
                    <a:bodyPr/>
                    <a:lstStyle/>
                    <a:p>
                      <a:pPr algn="ctr"/>
                      <a:endParaRPr lang="es-ES"/>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B2D1F"/>
                    </a:solidFill>
                  </a:tcPr>
                </a:tc>
                <a:tc>
                  <a:txBody>
                    <a:bodyPr/>
                    <a:lstStyle/>
                    <a:p>
                      <a:pPr algn="ctr"/>
                      <a:r>
                        <a:rPr lang="es-MX"/>
                        <a:t>Posición</a:t>
                      </a:r>
                      <a:endParaRPr lang="es-E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B2D1F"/>
                    </a:solidFill>
                  </a:tcPr>
                </a:tc>
                <a:tc>
                  <a:txBody>
                    <a:bodyPr/>
                    <a:lstStyle/>
                    <a:p>
                      <a:pPr algn="ctr"/>
                      <a:r>
                        <a:rPr lang="es-MX"/>
                        <a:t>Error</a:t>
                      </a:r>
                      <a:endParaRPr lang="es-E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B2D1F"/>
                    </a:solidFill>
                  </a:tcPr>
                </a:tc>
                <a:tc>
                  <a:txBody>
                    <a:bodyPr/>
                    <a:lstStyle/>
                    <a:p>
                      <a:pPr algn="ctr"/>
                      <a:r>
                        <a:rPr lang="es-MX"/>
                        <a:t>Control</a:t>
                      </a:r>
                      <a:endParaRPr lang="es-ES"/>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B2D1F"/>
                    </a:solidFill>
                  </a:tcPr>
                </a:tc>
                <a:extLst>
                  <a:ext uri="{0D108BD9-81ED-4DB2-BD59-A6C34878D82A}">
                    <a16:rowId xmlns:a16="http://schemas.microsoft.com/office/drawing/2014/main" val="361497079"/>
                  </a:ext>
                </a:extLst>
              </a:tr>
              <a:tr h="2758476">
                <a:tc>
                  <a:txBody>
                    <a:bodyPr/>
                    <a:lstStyle/>
                    <a:p>
                      <a:pPr algn="ctr"/>
                      <a:r>
                        <a:rPr lang="es-MX" b="1">
                          <a:solidFill>
                            <a:schemeClr val="bg1"/>
                          </a:solidFill>
                        </a:rPr>
                        <a:t>X</a:t>
                      </a:r>
                      <a:endParaRPr lang="es-ES" b="1">
                        <a:solidFill>
                          <a:schemeClr val="bg1"/>
                        </a:solidFill>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B2D1F"/>
                    </a:solidFill>
                  </a:tcPr>
                </a:tc>
                <a:tc>
                  <a:txBody>
                    <a:bodyPr/>
                    <a:lstStyle/>
                    <a:p>
                      <a:pPr algn="ctr"/>
                      <a:endParaRPr lang="es-ES"/>
                    </a:p>
                  </a:txBody>
                  <a:tcPr>
                    <a:lnL w="12700" cap="flat" cmpd="sng" algn="ctr">
                      <a:no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282828"/>
                    </a:solidFill>
                  </a:tcPr>
                </a:tc>
                <a:tc>
                  <a:txBody>
                    <a:bodyPr/>
                    <a:lstStyle/>
                    <a:p>
                      <a:pPr algn="ctr"/>
                      <a:endParaRPr lang="es-ES"/>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282828"/>
                    </a:solidFill>
                  </a:tcPr>
                </a:tc>
                <a:tc>
                  <a:txBody>
                    <a:bodyPr/>
                    <a:lstStyle/>
                    <a:p>
                      <a:pPr algn="ctr"/>
                      <a:endParaRPr lang="es-ES"/>
                    </a:p>
                  </a:txBody>
                  <a:tcP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282828"/>
                    </a:solidFill>
                  </a:tcPr>
                </a:tc>
                <a:extLst>
                  <a:ext uri="{0D108BD9-81ED-4DB2-BD59-A6C34878D82A}">
                    <a16:rowId xmlns:a16="http://schemas.microsoft.com/office/drawing/2014/main" val="1823249363"/>
                  </a:ext>
                </a:extLst>
              </a:tr>
              <a:tr h="2691951">
                <a:tc>
                  <a:txBody>
                    <a:bodyPr/>
                    <a:lstStyle/>
                    <a:p>
                      <a:pPr algn="ctr"/>
                      <a:r>
                        <a:rPr lang="es-MX" b="1">
                          <a:solidFill>
                            <a:schemeClr val="bg1"/>
                          </a:solidFill>
                        </a:rPr>
                        <a:t>Y</a:t>
                      </a:r>
                      <a:endParaRPr lang="es-ES" b="1">
                        <a:solidFill>
                          <a:schemeClr val="bg1"/>
                        </a:solidFill>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9B2D1F"/>
                    </a:solidFill>
                  </a:tcPr>
                </a:tc>
                <a:tc>
                  <a:txBody>
                    <a:bodyPr/>
                    <a:lstStyle/>
                    <a:p>
                      <a:pPr algn="ctr"/>
                      <a:endParaRPr lang="es-ES"/>
                    </a:p>
                  </a:txBody>
                  <a:tcPr>
                    <a:lnL w="12700" cap="flat" cmpd="sng" algn="ctr">
                      <a:no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82828"/>
                    </a:solidFill>
                  </a:tcPr>
                </a:tc>
                <a:tc>
                  <a:txBody>
                    <a:bodyPr/>
                    <a:lstStyle/>
                    <a:p>
                      <a:pPr algn="ctr"/>
                      <a:endParaRPr lang="es-ES"/>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82828"/>
                    </a:solidFill>
                  </a:tcPr>
                </a:tc>
                <a:tc>
                  <a:txBody>
                    <a:bodyPr/>
                    <a:lstStyle/>
                    <a:p>
                      <a:pPr algn="ctr"/>
                      <a:endParaRPr lang="es-ES"/>
                    </a:p>
                  </a:txBody>
                  <a:tcP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82828"/>
                    </a:solidFill>
                  </a:tcPr>
                </a:tc>
                <a:extLst>
                  <a:ext uri="{0D108BD9-81ED-4DB2-BD59-A6C34878D82A}">
                    <a16:rowId xmlns:a16="http://schemas.microsoft.com/office/drawing/2014/main" val="1439471991"/>
                  </a:ext>
                </a:extLst>
              </a:tr>
            </a:tbl>
          </a:graphicData>
        </a:graphic>
      </p:graphicFrame>
      <p:pic>
        <p:nvPicPr>
          <p:cNvPr id="16" name="Imagen 15">
            <a:extLst>
              <a:ext uri="{FF2B5EF4-FFF2-40B4-BE49-F238E27FC236}">
                <a16:creationId xmlns:a16="http://schemas.microsoft.com/office/drawing/2014/main" id="{EA97B618-ECE0-F138-4A50-B9C9E60302B5}"/>
              </a:ext>
            </a:extLst>
          </p:cNvPr>
          <p:cNvPicPr>
            <a:picLocks noChangeAspect="1"/>
          </p:cNvPicPr>
          <p:nvPr/>
        </p:nvPicPr>
        <p:blipFill rotWithShape="1">
          <a:blip r:embed="rId3">
            <a:extLst>
              <a:ext uri="{28A0092B-C50C-407E-A947-70E740481C1C}">
                <a14:useLocalDpi xmlns:a14="http://schemas.microsoft.com/office/drawing/2010/main" val="0"/>
              </a:ext>
            </a:extLst>
          </a:blip>
          <a:srcRect l="316" r="316"/>
          <a:stretch/>
        </p:blipFill>
        <p:spPr>
          <a:xfrm>
            <a:off x="653782" y="1536924"/>
            <a:ext cx="3657598" cy="2508705"/>
          </a:xfrm>
          <a:prstGeom prst="rect">
            <a:avLst/>
          </a:prstGeom>
        </p:spPr>
      </p:pic>
      <p:pic>
        <p:nvPicPr>
          <p:cNvPr id="20" name="Imagen 19">
            <a:extLst>
              <a:ext uri="{FF2B5EF4-FFF2-40B4-BE49-F238E27FC236}">
                <a16:creationId xmlns:a16="http://schemas.microsoft.com/office/drawing/2014/main" id="{8D9D3D20-E938-0699-657F-B883E97C1365}"/>
              </a:ext>
            </a:extLst>
          </p:cNvPr>
          <p:cNvPicPr>
            <a:picLocks noChangeAspect="1"/>
          </p:cNvPicPr>
          <p:nvPr/>
        </p:nvPicPr>
        <p:blipFill rotWithShape="1">
          <a:blip r:embed="rId4">
            <a:extLst>
              <a:ext uri="{28A0092B-C50C-407E-A947-70E740481C1C}">
                <a14:useLocalDpi xmlns:a14="http://schemas.microsoft.com/office/drawing/2010/main" val="0"/>
              </a:ext>
            </a:extLst>
          </a:blip>
          <a:srcRect t="1540" b="1540"/>
          <a:stretch/>
        </p:blipFill>
        <p:spPr>
          <a:xfrm>
            <a:off x="568454" y="4227890"/>
            <a:ext cx="3786470" cy="2508705"/>
          </a:xfrm>
          <a:prstGeom prst="rect">
            <a:avLst/>
          </a:prstGeom>
        </p:spPr>
      </p:pic>
      <p:pic>
        <p:nvPicPr>
          <p:cNvPr id="22" name="Imagen 21">
            <a:extLst>
              <a:ext uri="{FF2B5EF4-FFF2-40B4-BE49-F238E27FC236}">
                <a16:creationId xmlns:a16="http://schemas.microsoft.com/office/drawing/2014/main" id="{0A6A895C-5978-4CAD-5EE6-E7F950B993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63966" y="1517506"/>
            <a:ext cx="3624120" cy="2498661"/>
          </a:xfrm>
          <a:prstGeom prst="rect">
            <a:avLst/>
          </a:prstGeom>
        </p:spPr>
      </p:pic>
      <p:pic>
        <p:nvPicPr>
          <p:cNvPr id="24" name="Imagen 23">
            <a:extLst>
              <a:ext uri="{FF2B5EF4-FFF2-40B4-BE49-F238E27FC236}">
                <a16:creationId xmlns:a16="http://schemas.microsoft.com/office/drawing/2014/main" id="{1327A587-B799-4BB6-A6D0-221C25B600D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83921" y="4216927"/>
            <a:ext cx="3552007" cy="2502392"/>
          </a:xfrm>
          <a:prstGeom prst="rect">
            <a:avLst/>
          </a:prstGeom>
        </p:spPr>
      </p:pic>
      <p:pic>
        <p:nvPicPr>
          <p:cNvPr id="26" name="Imagen 25">
            <a:extLst>
              <a:ext uri="{FF2B5EF4-FFF2-40B4-BE49-F238E27FC236}">
                <a16:creationId xmlns:a16="http://schemas.microsoft.com/office/drawing/2014/main" id="{38B51CCE-4F26-86DE-4AC3-C8EB6CA241A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17511" y="1511913"/>
            <a:ext cx="3722546" cy="2506123"/>
          </a:xfrm>
          <a:prstGeom prst="rect">
            <a:avLst/>
          </a:prstGeom>
        </p:spPr>
      </p:pic>
      <p:pic>
        <p:nvPicPr>
          <p:cNvPr id="28" name="Imagen 27">
            <a:extLst>
              <a:ext uri="{FF2B5EF4-FFF2-40B4-BE49-F238E27FC236}">
                <a16:creationId xmlns:a16="http://schemas.microsoft.com/office/drawing/2014/main" id="{B6B989B5-6F6E-8A34-C54E-BE62508C53E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361055" y="4235423"/>
            <a:ext cx="3591917" cy="2479126"/>
          </a:xfrm>
          <a:prstGeom prst="rect">
            <a:avLst/>
          </a:prstGeom>
        </p:spPr>
      </p:pic>
    </p:spTree>
    <p:extLst>
      <p:ext uri="{BB962C8B-B14F-4D97-AF65-F5344CB8AC3E}">
        <p14:creationId xmlns:p14="http://schemas.microsoft.com/office/powerpoint/2010/main" val="1145278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AEF73C-B679-696C-1A33-A64FCBA5D4A1}"/>
              </a:ext>
            </a:extLst>
          </p:cNvPr>
          <p:cNvSpPr>
            <a:spLocks noGrp="1"/>
          </p:cNvSpPr>
          <p:nvPr>
            <p:ph type="title" idx="4294967295"/>
          </p:nvPr>
        </p:nvSpPr>
        <p:spPr>
          <a:xfrm>
            <a:off x="1066800" y="155576"/>
            <a:ext cx="10058400" cy="1100138"/>
          </a:xfrm>
        </p:spPr>
        <p:txBody>
          <a:bodyPr/>
          <a:lstStyle/>
          <a:p>
            <a:pPr algn="ctr"/>
            <a:r>
              <a:rPr lang="es-MX"/>
              <a:t>DISEÑO</a:t>
            </a:r>
          </a:p>
        </p:txBody>
      </p:sp>
      <p:grpSp>
        <p:nvGrpSpPr>
          <p:cNvPr id="15" name="Grupo 14">
            <a:extLst>
              <a:ext uri="{FF2B5EF4-FFF2-40B4-BE49-F238E27FC236}">
                <a16:creationId xmlns:a16="http://schemas.microsoft.com/office/drawing/2014/main" id="{0A9FC554-AD48-BDA8-D167-9D9670975D55}"/>
              </a:ext>
            </a:extLst>
          </p:cNvPr>
          <p:cNvGrpSpPr/>
          <p:nvPr/>
        </p:nvGrpSpPr>
        <p:grpSpPr>
          <a:xfrm>
            <a:off x="885691" y="1655762"/>
            <a:ext cx="11000451" cy="3648075"/>
            <a:chOff x="618991" y="1736725"/>
            <a:chExt cx="11000451" cy="3648075"/>
          </a:xfrm>
        </p:grpSpPr>
        <p:pic>
          <p:nvPicPr>
            <p:cNvPr id="7" name="Imagen 6" descr="Interfaz de usuario gráfica, Aplicación&#10;&#10;Descripción generada automáticamente">
              <a:extLst>
                <a:ext uri="{FF2B5EF4-FFF2-40B4-BE49-F238E27FC236}">
                  <a16:creationId xmlns:a16="http://schemas.microsoft.com/office/drawing/2014/main" id="{C09D4518-1375-32D8-0A0F-B84F37633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3975" y="1736725"/>
              <a:ext cx="6485467" cy="3648075"/>
            </a:xfrm>
            <a:prstGeom prst="rect">
              <a:avLst/>
            </a:prstGeom>
          </p:spPr>
        </p:pic>
        <p:sp>
          <p:nvSpPr>
            <p:cNvPr id="8" name="Diagrama de flujo: conector fuera de página 7">
              <a:extLst>
                <a:ext uri="{FF2B5EF4-FFF2-40B4-BE49-F238E27FC236}">
                  <a16:creationId xmlns:a16="http://schemas.microsoft.com/office/drawing/2014/main" id="{1C0F987A-B5C4-69AD-70D5-6B0BE872A71E}"/>
                </a:ext>
              </a:extLst>
            </p:cNvPr>
            <p:cNvSpPr/>
            <p:nvPr/>
          </p:nvSpPr>
          <p:spPr>
            <a:xfrm>
              <a:off x="6093002" y="4784725"/>
              <a:ext cx="4371975" cy="438150"/>
            </a:xfrm>
            <a:prstGeom prst="flowChartOffpageConnector">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s-MX"/>
                <a:t>HMI</a:t>
              </a:r>
            </a:p>
          </p:txBody>
        </p:sp>
        <p:pic>
          <p:nvPicPr>
            <p:cNvPr id="10" name="Imagen 9" descr="Imagen de la pantalla de un video juego&#10;&#10;Descripción generada automáticamente con confianza baja">
              <a:extLst>
                <a:ext uri="{FF2B5EF4-FFF2-40B4-BE49-F238E27FC236}">
                  <a16:creationId xmlns:a16="http://schemas.microsoft.com/office/drawing/2014/main" id="{A0E8D0AC-3D5F-37CA-8942-C7193F94D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91" y="1814451"/>
              <a:ext cx="5623015" cy="3121085"/>
            </a:xfrm>
            <a:prstGeom prst="rect">
              <a:avLst/>
            </a:prstGeom>
          </p:spPr>
        </p:pic>
        <p:sp>
          <p:nvSpPr>
            <p:cNvPr id="14" name="Diagrama de flujo: conector fuera de página 13">
              <a:extLst>
                <a:ext uri="{FF2B5EF4-FFF2-40B4-BE49-F238E27FC236}">
                  <a16:creationId xmlns:a16="http://schemas.microsoft.com/office/drawing/2014/main" id="{2041400E-A1A0-3604-D5E2-EEDA44841AFA}"/>
                </a:ext>
              </a:extLst>
            </p:cNvPr>
            <p:cNvSpPr/>
            <p:nvPr/>
          </p:nvSpPr>
          <p:spPr>
            <a:xfrm>
              <a:off x="1244512" y="4784725"/>
              <a:ext cx="4371975" cy="438150"/>
            </a:xfrm>
            <a:prstGeom prst="flowChartOffpageConnector">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s-MX"/>
                <a:t>Robot</a:t>
              </a:r>
            </a:p>
          </p:txBody>
        </p:sp>
      </p:grpSp>
      <p:sp>
        <p:nvSpPr>
          <p:cNvPr id="16" name="Rectángulo 15">
            <a:extLst>
              <a:ext uri="{FF2B5EF4-FFF2-40B4-BE49-F238E27FC236}">
                <a16:creationId xmlns:a16="http://schemas.microsoft.com/office/drawing/2014/main" id="{B5C58F3B-DE38-3D18-FB36-E6E62EA80BC7}"/>
              </a:ext>
            </a:extLst>
          </p:cNvPr>
          <p:cNvSpPr/>
          <p:nvPr/>
        </p:nvSpPr>
        <p:spPr>
          <a:xfrm>
            <a:off x="5724525" y="4181475"/>
            <a:ext cx="314325" cy="438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cxnSp>
        <p:nvCxnSpPr>
          <p:cNvPr id="19" name="Conector recto 18">
            <a:extLst>
              <a:ext uri="{FF2B5EF4-FFF2-40B4-BE49-F238E27FC236}">
                <a16:creationId xmlns:a16="http://schemas.microsoft.com/office/drawing/2014/main" id="{45D95EDA-3C30-3907-4871-B4FE91FB962A}"/>
              </a:ext>
            </a:extLst>
          </p:cNvPr>
          <p:cNvCxnSpPr>
            <a:cxnSpLocks/>
          </p:cNvCxnSpPr>
          <p:nvPr/>
        </p:nvCxnSpPr>
        <p:spPr>
          <a:xfrm flipV="1">
            <a:off x="5883187" y="1819275"/>
            <a:ext cx="0" cy="23622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E64EBE66-EEB8-7B6C-FCA5-1A97CB745E58}"/>
              </a:ext>
            </a:extLst>
          </p:cNvPr>
          <p:cNvCxnSpPr>
            <a:cxnSpLocks/>
          </p:cNvCxnSpPr>
          <p:nvPr/>
        </p:nvCxnSpPr>
        <p:spPr>
          <a:xfrm flipH="1">
            <a:off x="2054137" y="1838325"/>
            <a:ext cx="382905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F660870A-B1BF-68A4-2060-C944EB03F23C}"/>
              </a:ext>
            </a:extLst>
          </p:cNvPr>
          <p:cNvCxnSpPr>
            <a:cxnSpLocks/>
          </p:cNvCxnSpPr>
          <p:nvPr/>
        </p:nvCxnSpPr>
        <p:spPr>
          <a:xfrm flipV="1">
            <a:off x="2054137" y="1819275"/>
            <a:ext cx="0" cy="21907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D10030C9-476C-2862-8304-B9DA89392CD4}"/>
              </a:ext>
            </a:extLst>
          </p:cNvPr>
          <p:cNvCxnSpPr>
            <a:cxnSpLocks/>
          </p:cNvCxnSpPr>
          <p:nvPr/>
        </p:nvCxnSpPr>
        <p:spPr>
          <a:xfrm flipH="1">
            <a:off x="5645062" y="2238375"/>
            <a:ext cx="23812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DA0D8D73-39FD-D3D5-CC9B-A8F6F823F5D7}"/>
              </a:ext>
            </a:extLst>
          </p:cNvPr>
          <p:cNvCxnSpPr>
            <a:cxnSpLocks/>
          </p:cNvCxnSpPr>
          <p:nvPr/>
        </p:nvCxnSpPr>
        <p:spPr>
          <a:xfrm flipH="1">
            <a:off x="6038850" y="4514850"/>
            <a:ext cx="13335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482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2-05-06 10-32-49_Trim">
            <a:hlinkClick r:id="" action="ppaction://media"/>
            <a:extLst>
              <a:ext uri="{FF2B5EF4-FFF2-40B4-BE49-F238E27FC236}">
                <a16:creationId xmlns:a16="http://schemas.microsoft.com/office/drawing/2014/main" id="{2E778DF5-F987-1A91-5DF1-7AF8321F0ED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4693" b="5029"/>
          <a:stretch/>
        </p:blipFill>
        <p:spPr>
          <a:xfrm>
            <a:off x="864830" y="1066800"/>
            <a:ext cx="10462339" cy="4724400"/>
          </a:xfrm>
          <a:prstGeom prst="rect">
            <a:avLst/>
          </a:prstGeom>
        </p:spPr>
      </p:pic>
    </p:spTree>
    <p:extLst>
      <p:ext uri="{BB962C8B-B14F-4D97-AF65-F5344CB8AC3E}">
        <p14:creationId xmlns:p14="http://schemas.microsoft.com/office/powerpoint/2010/main" val="241724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2"/>
                </p:tgtEl>
              </p:cMediaNode>
            </p:video>
            <p:video>
              <p:cMediaNode vol="0">
                <p:cTn id="8" repeatCount="indefinite" fill="remove" display="0">
                  <p:stCondLst>
                    <p:cond delay="indefinite"/>
                  </p:stCondLst>
                </p:cTn>
                <p:tgtEl>
                  <p:spTgt spid="2"/>
                </p:tgtEl>
              </p:cMediaNode>
            </p:video>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CB39C3-6476-8A44-6DE9-B3DCA051F41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t>Aplicación </a:t>
            </a:r>
          </a:p>
        </p:txBody>
      </p:sp>
      <p:pic>
        <p:nvPicPr>
          <p:cNvPr id="1028" name="Picture 4" descr="By Brr">
            <a:extLst>
              <a:ext uri="{FF2B5EF4-FFF2-40B4-BE49-F238E27FC236}">
                <a16:creationId xmlns:a16="http://schemas.microsoft.com/office/drawing/2014/main" id="{E92A1AC4-07B8-04CC-DAF2-FCF7CFC4F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942" y="2296715"/>
            <a:ext cx="3019425" cy="226456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CA3FE3AD-DD12-6C0E-E29F-6AA5FA4082E9}"/>
              </a:ext>
            </a:extLst>
          </p:cNvPr>
          <p:cNvPicPr>
            <a:picLocks noChangeAspect="1"/>
          </p:cNvPicPr>
          <p:nvPr/>
        </p:nvPicPr>
        <p:blipFill>
          <a:blip r:embed="rId4"/>
          <a:stretch>
            <a:fillRect/>
          </a:stretch>
        </p:blipFill>
        <p:spPr>
          <a:xfrm>
            <a:off x="8008217" y="2296715"/>
            <a:ext cx="3019424" cy="2264569"/>
          </a:xfrm>
          <a:prstGeom prst="rect">
            <a:avLst/>
          </a:prstGeom>
        </p:spPr>
      </p:pic>
      <p:pic>
        <p:nvPicPr>
          <p:cNvPr id="4098" name="Picture 2" descr="Pin on CNC - Laser- 3D Print">
            <a:extLst>
              <a:ext uri="{FF2B5EF4-FFF2-40B4-BE49-F238E27FC236}">
                <a16:creationId xmlns:a16="http://schemas.microsoft.com/office/drawing/2014/main" id="{653EFDCB-E4E0-74F7-DF01-6F38435A2A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15" r="7795"/>
          <a:stretch/>
        </p:blipFill>
        <p:spPr bwMode="auto">
          <a:xfrm>
            <a:off x="4335421" y="2296715"/>
            <a:ext cx="3445742" cy="2264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538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573B17-B2FB-E2B2-844C-5489505D922B}"/>
              </a:ext>
            </a:extLst>
          </p:cNvPr>
          <p:cNvSpPr>
            <a:spLocks noGrp="1"/>
          </p:cNvSpPr>
          <p:nvPr>
            <p:ph type="title" idx="4294967295"/>
          </p:nvPr>
        </p:nvSpPr>
        <p:spPr>
          <a:xfrm>
            <a:off x="1066800" y="2208213"/>
            <a:ext cx="10058400" cy="1449387"/>
          </a:xfrm>
        </p:spPr>
        <p:txBody>
          <a:bodyPr>
            <a:normAutofit/>
          </a:bodyPr>
          <a:lstStyle/>
          <a:p>
            <a:pPr algn="ctr"/>
            <a:r>
              <a:rPr lang="es-MX" sz="8800"/>
              <a:t>GRACIAS</a:t>
            </a:r>
          </a:p>
        </p:txBody>
      </p:sp>
    </p:spTree>
    <p:extLst>
      <p:ext uri="{BB962C8B-B14F-4D97-AF65-F5344CB8AC3E}">
        <p14:creationId xmlns:p14="http://schemas.microsoft.com/office/powerpoint/2010/main" val="1614161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449F52-4671-0F7F-CD2A-AF363B800A80}"/>
              </a:ext>
            </a:extLst>
          </p:cNvPr>
          <p:cNvSpPr>
            <a:spLocks noGrp="1"/>
          </p:cNvSpPr>
          <p:nvPr>
            <p:ph type="title"/>
          </p:nvPr>
        </p:nvSpPr>
        <p:spPr/>
        <p:txBody>
          <a:bodyPr/>
          <a:lstStyle/>
          <a:p>
            <a:r>
              <a:rPr lang="es-MX"/>
              <a:t>Referencias</a:t>
            </a:r>
          </a:p>
        </p:txBody>
      </p:sp>
      <p:sp>
        <p:nvSpPr>
          <p:cNvPr id="3" name="Marcador de contenido 2">
            <a:extLst>
              <a:ext uri="{FF2B5EF4-FFF2-40B4-BE49-F238E27FC236}">
                <a16:creationId xmlns:a16="http://schemas.microsoft.com/office/drawing/2014/main" id="{DA20E2A6-47D3-D6BA-91F9-C43CA43690C4}"/>
              </a:ext>
            </a:extLst>
          </p:cNvPr>
          <p:cNvSpPr>
            <a:spLocks noGrp="1"/>
          </p:cNvSpPr>
          <p:nvPr>
            <p:ph idx="1"/>
          </p:nvPr>
        </p:nvSpPr>
        <p:spPr/>
        <p:txBody>
          <a:bodyPr/>
          <a:lstStyle/>
          <a:p>
            <a:pPr marL="342900" lvl="0" indent="-342900">
              <a:lnSpc>
                <a:spcPct val="107000"/>
              </a:lnSpc>
              <a:spcAft>
                <a:spcPts val="800"/>
              </a:spcAft>
              <a:buFont typeface="+mj-lt"/>
              <a:buAutoNum type="arabicPeriod"/>
            </a:pPr>
            <a:r>
              <a:rPr lang="es-MX" sz="1800">
                <a:effectLst/>
                <a:latin typeface="Calibri" panose="020F0502020204030204" pitchFamily="34" charset="0"/>
                <a:ea typeface="Calibri" panose="020F0502020204030204" pitchFamily="34" charset="0"/>
                <a:cs typeface="Times New Roman" panose="02020603050405020304" pitchFamily="18" charset="0"/>
              </a:rPr>
              <a:t>Controlador PID - Control Automático. (s. f.). </a:t>
            </a:r>
            <a:r>
              <a:rPr lang="es-MX" sz="1800" err="1">
                <a:effectLst/>
                <a:latin typeface="Calibri" panose="020F0502020204030204" pitchFamily="34" charset="0"/>
                <a:ea typeface="Calibri" panose="020F0502020204030204" pitchFamily="34" charset="0"/>
                <a:cs typeface="Times New Roman" panose="02020603050405020304" pitchFamily="18" charset="0"/>
              </a:rPr>
              <a:t>Picuino</a:t>
            </a:r>
            <a:r>
              <a:rPr lang="es-MX" sz="1800">
                <a:effectLst/>
                <a:latin typeface="Calibri" panose="020F0502020204030204" pitchFamily="34" charset="0"/>
                <a:ea typeface="Calibri" panose="020F0502020204030204" pitchFamily="34" charset="0"/>
                <a:cs typeface="Times New Roman" panose="02020603050405020304" pitchFamily="18" charset="0"/>
              </a:rPr>
              <a:t>. Recuperado 10 de mayo de 2022, de </a:t>
            </a:r>
            <a:r>
              <a:rPr lang="es-MX" sz="18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https://www.picuino.com/es/control-pid.html</a:t>
            </a:r>
            <a:r>
              <a:rPr lang="es-MX" sz="180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15000"/>
              </a:lnSpc>
              <a:buFont typeface="+mj-lt"/>
              <a:buAutoNum type="arabicPeriod"/>
            </a:pPr>
            <a:r>
              <a:rPr lang="es-MX" sz="1800">
                <a:effectLst/>
                <a:latin typeface="Calibri" panose="020F0502020204030204" pitchFamily="34" charset="0"/>
                <a:ea typeface="Times New Roman" panose="02020603050405020304" pitchFamily="18" charset="0"/>
              </a:rPr>
              <a:t>¿Qué es un </a:t>
            </a:r>
            <a:r>
              <a:rPr lang="es-MX" sz="1800" err="1">
                <a:effectLst/>
                <a:latin typeface="Calibri" panose="020F0502020204030204" pitchFamily="34" charset="0"/>
                <a:ea typeface="Times New Roman" panose="02020603050405020304" pitchFamily="18" charset="0"/>
              </a:rPr>
              <a:t>Router</a:t>
            </a:r>
            <a:r>
              <a:rPr lang="es-MX" sz="1800">
                <a:effectLst/>
                <a:latin typeface="Calibri" panose="020F0502020204030204" pitchFamily="34" charset="0"/>
                <a:ea typeface="Times New Roman" panose="02020603050405020304" pitchFamily="18" charset="0"/>
              </a:rPr>
              <a:t> CNC? Definición, modelos y aplicaciones. (2022, 13 abril). </a:t>
            </a:r>
            <a:r>
              <a:rPr lang="es-MX" sz="1800" err="1">
                <a:effectLst/>
                <a:latin typeface="Calibri" panose="020F0502020204030204" pitchFamily="34" charset="0"/>
                <a:ea typeface="Times New Roman" panose="02020603050405020304" pitchFamily="18" charset="0"/>
              </a:rPr>
              <a:t>Sideco</a:t>
            </a:r>
            <a:r>
              <a:rPr lang="es-MX" sz="1800">
                <a:effectLst/>
                <a:latin typeface="Calibri" panose="020F0502020204030204" pitchFamily="34" charset="0"/>
                <a:ea typeface="Times New Roman" panose="02020603050405020304" pitchFamily="18" charset="0"/>
              </a:rPr>
              <a:t>. Recuperado 10 de mayo de 2022, de</a:t>
            </a:r>
            <a:r>
              <a:rPr lang="es-MX" sz="1800" u="sng">
                <a:solidFill>
                  <a:srgbClr val="0563C1"/>
                </a:solidFill>
                <a:effectLst/>
                <a:latin typeface="Calibri" panose="020F0502020204030204" pitchFamily="34" charset="0"/>
                <a:ea typeface="Times New Roman" panose="02020603050405020304" pitchFamily="18" charset="0"/>
                <a:hlinkClick r:id="rId3"/>
              </a:rPr>
              <a:t>https://sideco.com.mx/que-es-un-router-cnc/#:%7E:text=Un%20Router%20CNC%20es%20una,corte%20con%20una%20precisi%C3%B3n%20milim%C3%A9trica</a:t>
            </a:r>
            <a:r>
              <a:rPr lang="es-MX" sz="1800">
                <a:effectLst/>
                <a:latin typeface="Calibri" panose="020F0502020204030204" pitchFamily="34" charset="0"/>
                <a:ea typeface="Times New Roman" panose="02020603050405020304" pitchFamily="18" charset="0"/>
              </a:rPr>
              <a:t>.</a:t>
            </a:r>
            <a:endParaRPr lang="es-MX" sz="1800">
              <a:effectLst/>
              <a:latin typeface="Times New Roman" panose="02020603050405020304" pitchFamily="18" charset="0"/>
              <a:ea typeface="Times New Roman" panose="02020603050405020304" pitchFamily="18" charset="0"/>
            </a:endParaRPr>
          </a:p>
          <a:p>
            <a:pPr marL="342900" lvl="0" indent="-342900">
              <a:lnSpc>
                <a:spcPct val="115000"/>
              </a:lnSpc>
              <a:buFont typeface="+mj-lt"/>
              <a:buAutoNum type="arabicPeriod"/>
            </a:pPr>
            <a:r>
              <a:rPr lang="es-MX" sz="1800">
                <a:effectLst/>
                <a:latin typeface="Calibri" panose="020F0502020204030204" pitchFamily="34" charset="0"/>
                <a:ea typeface="Times New Roman" panose="02020603050405020304" pitchFamily="18" charset="0"/>
              </a:rPr>
              <a:t>Conozca los componentes principales de un </a:t>
            </a:r>
            <a:r>
              <a:rPr lang="es-MX" sz="1800" err="1">
                <a:effectLst/>
                <a:latin typeface="Calibri" panose="020F0502020204030204" pitchFamily="34" charset="0"/>
                <a:ea typeface="Times New Roman" panose="02020603050405020304" pitchFamily="18" charset="0"/>
              </a:rPr>
              <a:t>Router</a:t>
            </a:r>
            <a:r>
              <a:rPr lang="es-MX" sz="1800">
                <a:effectLst/>
                <a:latin typeface="Calibri" panose="020F0502020204030204" pitchFamily="34" charset="0"/>
                <a:ea typeface="Times New Roman" panose="02020603050405020304" pitchFamily="18" charset="0"/>
              </a:rPr>
              <a:t> CNC. (s. f.). </a:t>
            </a:r>
            <a:r>
              <a:rPr lang="es-MX" sz="1800" err="1">
                <a:effectLst/>
                <a:latin typeface="Calibri" panose="020F0502020204030204" pitchFamily="34" charset="0"/>
                <a:ea typeface="Times New Roman" panose="02020603050405020304" pitchFamily="18" charset="0"/>
              </a:rPr>
              <a:t>Sideco</a:t>
            </a:r>
            <a:r>
              <a:rPr lang="es-MX" sz="1800">
                <a:effectLst/>
                <a:latin typeface="Calibri" panose="020F0502020204030204" pitchFamily="34" charset="0"/>
                <a:ea typeface="Times New Roman" panose="02020603050405020304" pitchFamily="18" charset="0"/>
              </a:rPr>
              <a:t>. Recuperado 10 de mayo de 2022, de </a:t>
            </a:r>
            <a:r>
              <a:rPr lang="es-MX" sz="1800" u="sng">
                <a:solidFill>
                  <a:srgbClr val="0563C1"/>
                </a:solidFill>
                <a:effectLst/>
                <a:latin typeface="Calibri" panose="020F0502020204030204" pitchFamily="34" charset="0"/>
                <a:ea typeface="Times New Roman" panose="02020603050405020304" pitchFamily="18" charset="0"/>
                <a:hlinkClick r:id="rId4"/>
              </a:rPr>
              <a:t>https://blog.sideco.com.mx/componentes-principales-de-un-router-cnc</a:t>
            </a:r>
            <a:endParaRPr lang="es-MX" sz="1800">
              <a:effectLst/>
              <a:latin typeface="Times New Roman" panose="02020603050405020304" pitchFamily="18" charset="0"/>
              <a:ea typeface="Times New Roman" panose="02020603050405020304" pitchFamily="18" charset="0"/>
            </a:endParaRPr>
          </a:p>
          <a:p>
            <a:endParaRPr lang="es-MX"/>
          </a:p>
        </p:txBody>
      </p:sp>
    </p:spTree>
    <p:extLst>
      <p:ext uri="{BB962C8B-B14F-4D97-AF65-F5344CB8AC3E}">
        <p14:creationId xmlns:p14="http://schemas.microsoft.com/office/powerpoint/2010/main" val="3836194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AAD100-3D66-AE24-43DB-2C78F9B6E1A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t>SENSORES &amp; MOTORES</a:t>
            </a:r>
          </a:p>
        </p:txBody>
      </p:sp>
      <p:pic>
        <p:nvPicPr>
          <p:cNvPr id="6" name="Imagen 5" descr="Imagen que contiene foto, diferente, pantalla, monitor&#10;&#10;Descripción generada automáticamente">
            <a:extLst>
              <a:ext uri="{FF2B5EF4-FFF2-40B4-BE49-F238E27FC236}">
                <a16:creationId xmlns:a16="http://schemas.microsoft.com/office/drawing/2014/main" id="{FC364B01-7565-0E37-34A8-C38817EFE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75" y="1129307"/>
            <a:ext cx="8658225" cy="4870251"/>
          </a:xfrm>
          <a:prstGeom prst="rect">
            <a:avLst/>
          </a:prstGeom>
        </p:spPr>
      </p:pic>
    </p:spTree>
    <p:extLst>
      <p:ext uri="{BB962C8B-B14F-4D97-AF65-F5344CB8AC3E}">
        <p14:creationId xmlns:p14="http://schemas.microsoft.com/office/powerpoint/2010/main" val="4286321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AAD100-3D66-AE24-43DB-2C78F9B6E1A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t>EFECTOR FINAL</a:t>
            </a:r>
          </a:p>
        </p:txBody>
      </p:sp>
      <p:pic>
        <p:nvPicPr>
          <p:cNvPr id="4" name="Imagen 3" descr="Imagen que contiene objeto, reloj, viendo, oscuro&#10;&#10;Descripción generada automáticamente">
            <a:extLst>
              <a:ext uri="{FF2B5EF4-FFF2-40B4-BE49-F238E27FC236}">
                <a16:creationId xmlns:a16="http://schemas.microsoft.com/office/drawing/2014/main" id="{6FF1B58F-B4D2-4598-DF55-76A63367C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71487"/>
            <a:ext cx="10515600" cy="5915025"/>
          </a:xfrm>
          <a:prstGeom prst="rect">
            <a:avLst/>
          </a:prstGeom>
        </p:spPr>
      </p:pic>
      <p:sp>
        <p:nvSpPr>
          <p:cNvPr id="7" name="CuadroTexto 6">
            <a:extLst>
              <a:ext uri="{FF2B5EF4-FFF2-40B4-BE49-F238E27FC236}">
                <a16:creationId xmlns:a16="http://schemas.microsoft.com/office/drawing/2014/main" id="{0BE2468E-9AFA-1A3D-DC59-04B4C07E1E84}"/>
              </a:ext>
            </a:extLst>
          </p:cNvPr>
          <p:cNvSpPr txBox="1"/>
          <p:nvPr/>
        </p:nvSpPr>
        <p:spPr>
          <a:xfrm>
            <a:off x="2305050" y="3603387"/>
            <a:ext cx="1552575" cy="369332"/>
          </a:xfrm>
          <a:prstGeom prst="rect">
            <a:avLst/>
          </a:prstGeom>
          <a:noFill/>
        </p:spPr>
        <p:txBody>
          <a:bodyPr wrap="square">
            <a:spAutoFit/>
          </a:bodyPr>
          <a:lstStyle/>
          <a:p>
            <a:r>
              <a:rPr lang="es-MX">
                <a:latin typeface="+mj-lt"/>
              </a:rPr>
              <a:t>Grabado láser</a:t>
            </a:r>
          </a:p>
        </p:txBody>
      </p:sp>
      <p:sp>
        <p:nvSpPr>
          <p:cNvPr id="8" name="CuadroTexto 7">
            <a:extLst>
              <a:ext uri="{FF2B5EF4-FFF2-40B4-BE49-F238E27FC236}">
                <a16:creationId xmlns:a16="http://schemas.microsoft.com/office/drawing/2014/main" id="{4645A8F3-353D-05B7-F021-965D16076D13}"/>
              </a:ext>
            </a:extLst>
          </p:cNvPr>
          <p:cNvSpPr txBox="1"/>
          <p:nvPr/>
        </p:nvSpPr>
        <p:spPr>
          <a:xfrm>
            <a:off x="5738811" y="3603387"/>
            <a:ext cx="1552575" cy="369332"/>
          </a:xfrm>
          <a:prstGeom prst="rect">
            <a:avLst/>
          </a:prstGeom>
          <a:noFill/>
        </p:spPr>
        <p:txBody>
          <a:bodyPr wrap="square">
            <a:spAutoFit/>
          </a:bodyPr>
          <a:lstStyle/>
          <a:p>
            <a:r>
              <a:rPr lang="es-MX">
                <a:latin typeface="+mj-lt"/>
              </a:rPr>
              <a:t>Router</a:t>
            </a:r>
          </a:p>
        </p:txBody>
      </p:sp>
      <p:sp>
        <p:nvSpPr>
          <p:cNvPr id="9" name="CuadroTexto 8">
            <a:extLst>
              <a:ext uri="{FF2B5EF4-FFF2-40B4-BE49-F238E27FC236}">
                <a16:creationId xmlns:a16="http://schemas.microsoft.com/office/drawing/2014/main" id="{E9A22311-CFF8-6E1C-BFA0-E4FE7481913E}"/>
              </a:ext>
            </a:extLst>
          </p:cNvPr>
          <p:cNvSpPr txBox="1"/>
          <p:nvPr/>
        </p:nvSpPr>
        <p:spPr>
          <a:xfrm>
            <a:off x="8760794" y="3603387"/>
            <a:ext cx="1552575" cy="369332"/>
          </a:xfrm>
          <a:prstGeom prst="rect">
            <a:avLst/>
          </a:prstGeom>
          <a:noFill/>
        </p:spPr>
        <p:txBody>
          <a:bodyPr wrap="square">
            <a:spAutoFit/>
          </a:bodyPr>
          <a:lstStyle/>
          <a:p>
            <a:r>
              <a:rPr lang="es-MX">
                <a:latin typeface="+mj-lt"/>
              </a:rPr>
              <a:t>Dibujar</a:t>
            </a:r>
          </a:p>
        </p:txBody>
      </p:sp>
    </p:spTree>
    <p:extLst>
      <p:ext uri="{BB962C8B-B14F-4D97-AF65-F5344CB8AC3E}">
        <p14:creationId xmlns:p14="http://schemas.microsoft.com/office/powerpoint/2010/main" val="2342657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Forma&#10;&#10;Descripción generada automáticamente con confianza media">
            <a:extLst>
              <a:ext uri="{FF2B5EF4-FFF2-40B4-BE49-F238E27FC236}">
                <a16:creationId xmlns:a16="http://schemas.microsoft.com/office/drawing/2014/main" id="{E20C7DA2-5235-55D7-D076-A0FFF330443A}"/>
              </a:ext>
            </a:extLst>
          </p:cNvPr>
          <p:cNvPicPr>
            <a:picLocks noChangeAspect="1"/>
          </p:cNvPicPr>
          <p:nvPr/>
        </p:nvPicPr>
        <p:blipFill>
          <a:blip r:embed="rId3"/>
          <a:stretch>
            <a:fillRect/>
          </a:stretch>
        </p:blipFill>
        <p:spPr>
          <a:xfrm>
            <a:off x="2536824" y="1225232"/>
            <a:ext cx="7864475" cy="4956448"/>
          </a:xfrm>
          <a:prstGeom prst="rect">
            <a:avLst/>
          </a:prstGeom>
        </p:spPr>
      </p:pic>
      <p:sp>
        <p:nvSpPr>
          <p:cNvPr id="3" name="Título 1">
            <a:extLst>
              <a:ext uri="{FF2B5EF4-FFF2-40B4-BE49-F238E27FC236}">
                <a16:creationId xmlns:a16="http://schemas.microsoft.com/office/drawing/2014/main" id="{2C6B738D-F776-785C-A9C7-A5D4D278965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t>MODELO PARA SIMULACIÓN</a:t>
            </a:r>
          </a:p>
        </p:txBody>
      </p:sp>
    </p:spTree>
    <p:extLst>
      <p:ext uri="{BB962C8B-B14F-4D97-AF65-F5344CB8AC3E}">
        <p14:creationId xmlns:p14="http://schemas.microsoft.com/office/powerpoint/2010/main" val="1349399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13BBCA-FC88-69C9-98F5-B6366046B9F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rgbClr val="BD582C"/>
                </a:solidFill>
              </a:rPr>
              <a:t>1 coordenada: Técnicas de control</a:t>
            </a:r>
          </a:p>
        </p:txBody>
      </p:sp>
      <p:pic>
        <p:nvPicPr>
          <p:cNvPr id="3" name="Imagen 2" descr="Diagrama&#10;&#10;Descripción generada automáticamente">
            <a:extLst>
              <a:ext uri="{FF2B5EF4-FFF2-40B4-BE49-F238E27FC236}">
                <a16:creationId xmlns:a16="http://schemas.microsoft.com/office/drawing/2014/main" id="{4A0C1440-1636-816A-03A3-2873FEEE519E}"/>
              </a:ext>
            </a:extLst>
          </p:cNvPr>
          <p:cNvPicPr>
            <a:picLocks noChangeAspect="1"/>
          </p:cNvPicPr>
          <p:nvPr/>
        </p:nvPicPr>
        <p:blipFill>
          <a:blip r:embed="rId3"/>
          <a:stretch>
            <a:fillRect/>
          </a:stretch>
        </p:blipFill>
        <p:spPr>
          <a:xfrm>
            <a:off x="5650638" y="1081926"/>
            <a:ext cx="5703162" cy="4694148"/>
          </a:xfrm>
          <a:prstGeom prst="rect">
            <a:avLst/>
          </a:prstGeom>
        </p:spPr>
      </p:pic>
      <p:sp>
        <p:nvSpPr>
          <p:cNvPr id="4" name="Pergamino: vertical 3">
            <a:extLst>
              <a:ext uri="{FF2B5EF4-FFF2-40B4-BE49-F238E27FC236}">
                <a16:creationId xmlns:a16="http://schemas.microsoft.com/office/drawing/2014/main" id="{5976B74F-D35C-2172-12EC-38A0138BC55D}"/>
              </a:ext>
            </a:extLst>
          </p:cNvPr>
          <p:cNvSpPr/>
          <p:nvPr/>
        </p:nvSpPr>
        <p:spPr>
          <a:xfrm>
            <a:off x="838200" y="1690688"/>
            <a:ext cx="3646714" cy="3708626"/>
          </a:xfrm>
          <a:prstGeom prst="verticalScroll">
            <a:avLst/>
          </a:prstGeom>
          <a:solidFill>
            <a:srgbClr val="BD58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a:t>PD</a:t>
            </a:r>
          </a:p>
          <a:p>
            <a:pPr algn="ctr"/>
            <a:r>
              <a:rPr lang="es-MX"/>
              <a:t>Kp: 8</a:t>
            </a:r>
          </a:p>
          <a:p>
            <a:pPr algn="ctr"/>
            <a:r>
              <a:rPr lang="es-MX"/>
              <a:t>Kd: 3</a:t>
            </a:r>
          </a:p>
          <a:p>
            <a:pPr algn="ctr"/>
            <a:r>
              <a:rPr lang="es-MX"/>
              <a:t>Ki: 0</a:t>
            </a:r>
            <a:endParaRPr lang="es-ES"/>
          </a:p>
        </p:txBody>
      </p:sp>
    </p:spTree>
    <p:extLst>
      <p:ext uri="{BB962C8B-B14F-4D97-AF65-F5344CB8AC3E}">
        <p14:creationId xmlns:p14="http://schemas.microsoft.com/office/powerpoint/2010/main" val="1541819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D582C"/>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13BBCA-FC88-69C9-98F5-B6366046B9F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chemeClr val="bg1"/>
                </a:solidFill>
              </a:rPr>
              <a:t>1 coordenada: Señales obtenidas</a:t>
            </a:r>
          </a:p>
        </p:txBody>
      </p:sp>
      <p:graphicFrame>
        <p:nvGraphicFramePr>
          <p:cNvPr id="5" name="Tabla 5">
            <a:extLst>
              <a:ext uri="{FF2B5EF4-FFF2-40B4-BE49-F238E27FC236}">
                <a16:creationId xmlns:a16="http://schemas.microsoft.com/office/drawing/2014/main" id="{CDBCD6FD-CECE-1908-63D2-00D02AD69510}"/>
              </a:ext>
            </a:extLst>
          </p:cNvPr>
          <p:cNvGraphicFramePr>
            <a:graphicFrameLocks noGrp="1"/>
          </p:cNvGraphicFramePr>
          <p:nvPr>
            <p:extLst>
              <p:ext uri="{D42A27DB-BD31-4B8C-83A1-F6EECF244321}">
                <p14:modId xmlns:p14="http://schemas.microsoft.com/office/powerpoint/2010/main" val="2947472050"/>
              </p:ext>
            </p:extLst>
          </p:nvPr>
        </p:nvGraphicFramePr>
        <p:xfrm>
          <a:off x="132279" y="1027906"/>
          <a:ext cx="12059721" cy="5826345"/>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1370710285"/>
                    </a:ext>
                  </a:extLst>
                </a:gridCol>
                <a:gridCol w="3926641">
                  <a:extLst>
                    <a:ext uri="{9D8B030D-6E8A-4147-A177-3AD203B41FA5}">
                      <a16:colId xmlns:a16="http://schemas.microsoft.com/office/drawing/2014/main" val="511171682"/>
                    </a:ext>
                  </a:extLst>
                </a:gridCol>
                <a:gridCol w="3831772">
                  <a:extLst>
                    <a:ext uri="{9D8B030D-6E8A-4147-A177-3AD203B41FA5}">
                      <a16:colId xmlns:a16="http://schemas.microsoft.com/office/drawing/2014/main" val="2982964687"/>
                    </a:ext>
                  </a:extLst>
                </a:gridCol>
                <a:gridCol w="3940628">
                  <a:extLst>
                    <a:ext uri="{9D8B030D-6E8A-4147-A177-3AD203B41FA5}">
                      <a16:colId xmlns:a16="http://schemas.microsoft.com/office/drawing/2014/main" val="2804485673"/>
                    </a:ext>
                  </a:extLst>
                </a:gridCol>
              </a:tblGrid>
              <a:tr h="375918">
                <a:tc>
                  <a:txBody>
                    <a:bodyPr/>
                    <a:lstStyle/>
                    <a:p>
                      <a:pPr algn="ctr"/>
                      <a:endParaRPr lang="es-ES"/>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D582C"/>
                    </a:solidFill>
                  </a:tcPr>
                </a:tc>
                <a:tc>
                  <a:txBody>
                    <a:bodyPr/>
                    <a:lstStyle/>
                    <a:p>
                      <a:pPr algn="ctr"/>
                      <a:r>
                        <a:rPr lang="es-MX"/>
                        <a:t>Posición</a:t>
                      </a:r>
                      <a:endParaRPr lang="es-E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D582C"/>
                    </a:solidFill>
                  </a:tcPr>
                </a:tc>
                <a:tc>
                  <a:txBody>
                    <a:bodyPr/>
                    <a:lstStyle/>
                    <a:p>
                      <a:pPr algn="ctr"/>
                      <a:r>
                        <a:rPr lang="es-MX"/>
                        <a:t>Error</a:t>
                      </a:r>
                      <a:endParaRPr lang="es-E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D582C"/>
                    </a:solidFill>
                  </a:tcPr>
                </a:tc>
                <a:tc>
                  <a:txBody>
                    <a:bodyPr/>
                    <a:lstStyle/>
                    <a:p>
                      <a:pPr algn="ctr"/>
                      <a:r>
                        <a:rPr lang="es-MX"/>
                        <a:t>Control</a:t>
                      </a:r>
                      <a:endParaRPr lang="es-ES"/>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D582C"/>
                    </a:solidFill>
                  </a:tcPr>
                </a:tc>
                <a:extLst>
                  <a:ext uri="{0D108BD9-81ED-4DB2-BD59-A6C34878D82A}">
                    <a16:rowId xmlns:a16="http://schemas.microsoft.com/office/drawing/2014/main" val="361497079"/>
                  </a:ext>
                </a:extLst>
              </a:tr>
              <a:tr h="2758476">
                <a:tc>
                  <a:txBody>
                    <a:bodyPr/>
                    <a:lstStyle/>
                    <a:p>
                      <a:pPr algn="ctr"/>
                      <a:r>
                        <a:rPr lang="es-MX" b="1">
                          <a:solidFill>
                            <a:schemeClr val="bg1"/>
                          </a:solidFill>
                        </a:rPr>
                        <a:t>X</a:t>
                      </a:r>
                      <a:endParaRPr lang="es-ES" b="1">
                        <a:solidFill>
                          <a:schemeClr val="bg1"/>
                        </a:solidFill>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D582C"/>
                    </a:solidFill>
                  </a:tcPr>
                </a:tc>
                <a:tc>
                  <a:txBody>
                    <a:bodyPr/>
                    <a:lstStyle/>
                    <a:p>
                      <a:pPr algn="ctr"/>
                      <a:endParaRPr lang="es-ES"/>
                    </a:p>
                  </a:txBody>
                  <a:tcPr>
                    <a:lnL w="12700" cap="flat" cmpd="sng" algn="ctr">
                      <a:noFill/>
                      <a:prstDash val="solid"/>
                      <a:round/>
                      <a:headEnd type="none" w="med" len="med"/>
                      <a:tailEnd type="none" w="med" len="med"/>
                    </a:lnL>
                    <a:lnR w="12700" cap="flat" cmpd="sng" algn="ctr">
                      <a:solidFill>
                        <a:srgbClr val="BD582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D582C"/>
                      </a:solidFill>
                      <a:prstDash val="solid"/>
                      <a:round/>
                      <a:headEnd type="none" w="med" len="med"/>
                      <a:tailEnd type="none" w="med" len="med"/>
                    </a:lnB>
                    <a:lnTlToBr w="12700" cmpd="sng">
                      <a:noFill/>
                      <a:prstDash val="solid"/>
                    </a:lnTlToBr>
                    <a:lnBlToTr w="12700" cmpd="sng">
                      <a:noFill/>
                      <a:prstDash val="solid"/>
                    </a:lnBlToTr>
                    <a:solidFill>
                      <a:srgbClr val="282828"/>
                    </a:solidFill>
                  </a:tcPr>
                </a:tc>
                <a:tc>
                  <a:txBody>
                    <a:bodyPr/>
                    <a:lstStyle/>
                    <a:p>
                      <a:pPr algn="ctr"/>
                      <a:endParaRPr lang="es-ES"/>
                    </a:p>
                  </a:txBody>
                  <a:tcPr>
                    <a:lnL w="12700" cap="flat" cmpd="sng" algn="ctr">
                      <a:solidFill>
                        <a:srgbClr val="BD582C"/>
                      </a:solidFill>
                      <a:prstDash val="solid"/>
                      <a:round/>
                      <a:headEnd type="none" w="med" len="med"/>
                      <a:tailEnd type="none" w="med" len="med"/>
                    </a:lnL>
                    <a:lnR w="12700" cap="flat" cmpd="sng" algn="ctr">
                      <a:solidFill>
                        <a:srgbClr val="BD582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D582C"/>
                      </a:solidFill>
                      <a:prstDash val="solid"/>
                      <a:round/>
                      <a:headEnd type="none" w="med" len="med"/>
                      <a:tailEnd type="none" w="med" len="med"/>
                    </a:lnB>
                    <a:lnTlToBr w="12700" cmpd="sng">
                      <a:noFill/>
                      <a:prstDash val="solid"/>
                    </a:lnTlToBr>
                    <a:lnBlToTr w="12700" cmpd="sng">
                      <a:noFill/>
                      <a:prstDash val="solid"/>
                    </a:lnBlToTr>
                    <a:solidFill>
                      <a:srgbClr val="282828"/>
                    </a:solidFill>
                  </a:tcPr>
                </a:tc>
                <a:tc>
                  <a:txBody>
                    <a:bodyPr/>
                    <a:lstStyle/>
                    <a:p>
                      <a:pPr algn="ctr"/>
                      <a:endParaRPr lang="es-ES"/>
                    </a:p>
                  </a:txBody>
                  <a:tcPr>
                    <a:lnL w="12700" cap="flat" cmpd="sng" algn="ctr">
                      <a:solidFill>
                        <a:srgbClr val="BD582C"/>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D582C"/>
                      </a:solidFill>
                      <a:prstDash val="solid"/>
                      <a:round/>
                      <a:headEnd type="none" w="med" len="med"/>
                      <a:tailEnd type="none" w="med" len="med"/>
                    </a:lnB>
                    <a:lnTlToBr w="12700" cmpd="sng">
                      <a:noFill/>
                      <a:prstDash val="solid"/>
                    </a:lnTlToBr>
                    <a:lnBlToTr w="12700" cmpd="sng">
                      <a:noFill/>
                      <a:prstDash val="solid"/>
                    </a:lnBlToTr>
                    <a:solidFill>
                      <a:srgbClr val="282828"/>
                    </a:solidFill>
                  </a:tcPr>
                </a:tc>
                <a:extLst>
                  <a:ext uri="{0D108BD9-81ED-4DB2-BD59-A6C34878D82A}">
                    <a16:rowId xmlns:a16="http://schemas.microsoft.com/office/drawing/2014/main" val="1823249363"/>
                  </a:ext>
                </a:extLst>
              </a:tr>
              <a:tr h="2691951">
                <a:tc>
                  <a:txBody>
                    <a:bodyPr/>
                    <a:lstStyle/>
                    <a:p>
                      <a:pPr algn="ctr"/>
                      <a:r>
                        <a:rPr lang="es-MX" b="1">
                          <a:solidFill>
                            <a:schemeClr val="bg1"/>
                          </a:solidFill>
                        </a:rPr>
                        <a:t>Y</a:t>
                      </a:r>
                      <a:endParaRPr lang="es-ES" b="1">
                        <a:solidFill>
                          <a:schemeClr val="bg1"/>
                        </a:solidFill>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BD582C"/>
                    </a:solidFill>
                  </a:tcPr>
                </a:tc>
                <a:tc>
                  <a:txBody>
                    <a:bodyPr/>
                    <a:lstStyle/>
                    <a:p>
                      <a:pPr algn="ctr"/>
                      <a:endParaRPr lang="es-ES"/>
                    </a:p>
                  </a:txBody>
                  <a:tcPr>
                    <a:lnL w="12700" cap="flat" cmpd="sng" algn="ctr">
                      <a:noFill/>
                      <a:prstDash val="solid"/>
                      <a:round/>
                      <a:headEnd type="none" w="med" len="med"/>
                      <a:tailEnd type="none" w="med" len="med"/>
                    </a:lnL>
                    <a:lnR w="12700" cap="flat" cmpd="sng" algn="ctr">
                      <a:solidFill>
                        <a:srgbClr val="BD582C"/>
                      </a:solidFill>
                      <a:prstDash val="solid"/>
                      <a:round/>
                      <a:headEnd type="none" w="med" len="med"/>
                      <a:tailEnd type="none" w="med" len="med"/>
                    </a:lnR>
                    <a:lnT w="12700" cap="flat" cmpd="sng" algn="ctr">
                      <a:solidFill>
                        <a:srgbClr val="BD582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82828"/>
                    </a:solidFill>
                  </a:tcPr>
                </a:tc>
                <a:tc>
                  <a:txBody>
                    <a:bodyPr/>
                    <a:lstStyle/>
                    <a:p>
                      <a:pPr algn="ctr"/>
                      <a:endParaRPr lang="es-ES"/>
                    </a:p>
                  </a:txBody>
                  <a:tcPr>
                    <a:lnL w="12700" cap="flat" cmpd="sng" algn="ctr">
                      <a:solidFill>
                        <a:srgbClr val="BD582C"/>
                      </a:solidFill>
                      <a:prstDash val="solid"/>
                      <a:round/>
                      <a:headEnd type="none" w="med" len="med"/>
                      <a:tailEnd type="none" w="med" len="med"/>
                    </a:lnL>
                    <a:lnR w="12700" cap="flat" cmpd="sng" algn="ctr">
                      <a:solidFill>
                        <a:srgbClr val="BD582C"/>
                      </a:solidFill>
                      <a:prstDash val="solid"/>
                      <a:round/>
                      <a:headEnd type="none" w="med" len="med"/>
                      <a:tailEnd type="none" w="med" len="med"/>
                    </a:lnR>
                    <a:lnT w="12700" cap="flat" cmpd="sng" algn="ctr">
                      <a:solidFill>
                        <a:srgbClr val="BD582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82828"/>
                    </a:solidFill>
                  </a:tcPr>
                </a:tc>
                <a:tc>
                  <a:txBody>
                    <a:bodyPr/>
                    <a:lstStyle/>
                    <a:p>
                      <a:pPr algn="ctr"/>
                      <a:endParaRPr lang="es-ES"/>
                    </a:p>
                  </a:txBody>
                  <a:tcPr>
                    <a:lnL w="12700" cap="flat" cmpd="sng" algn="ctr">
                      <a:solidFill>
                        <a:srgbClr val="BD582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D582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82828"/>
                    </a:solidFill>
                  </a:tcPr>
                </a:tc>
                <a:extLst>
                  <a:ext uri="{0D108BD9-81ED-4DB2-BD59-A6C34878D82A}">
                    <a16:rowId xmlns:a16="http://schemas.microsoft.com/office/drawing/2014/main" val="1439471991"/>
                  </a:ext>
                </a:extLst>
              </a:tr>
            </a:tbl>
          </a:graphicData>
        </a:graphic>
      </p:graphicFrame>
      <p:pic>
        <p:nvPicPr>
          <p:cNvPr id="16" name="Imagen 15">
            <a:extLst>
              <a:ext uri="{FF2B5EF4-FFF2-40B4-BE49-F238E27FC236}">
                <a16:creationId xmlns:a16="http://schemas.microsoft.com/office/drawing/2014/main" id="{EA97B618-ECE0-F138-4A50-B9C9E60302B5}"/>
              </a:ext>
            </a:extLst>
          </p:cNvPr>
          <p:cNvPicPr>
            <a:picLocks noChangeAspect="1"/>
          </p:cNvPicPr>
          <p:nvPr/>
        </p:nvPicPr>
        <p:blipFill rotWithShape="1">
          <a:blip r:embed="rId3"/>
          <a:srcRect l="1053" t="890" b="892"/>
          <a:stretch/>
        </p:blipFill>
        <p:spPr>
          <a:xfrm>
            <a:off x="653782" y="1536924"/>
            <a:ext cx="3657598" cy="2508705"/>
          </a:xfrm>
          <a:prstGeom prst="rect">
            <a:avLst/>
          </a:prstGeom>
        </p:spPr>
      </p:pic>
      <p:pic>
        <p:nvPicPr>
          <p:cNvPr id="20" name="Imagen 19">
            <a:extLst>
              <a:ext uri="{FF2B5EF4-FFF2-40B4-BE49-F238E27FC236}">
                <a16:creationId xmlns:a16="http://schemas.microsoft.com/office/drawing/2014/main" id="{8D9D3D20-E938-0699-657F-B883E97C1365}"/>
              </a:ext>
            </a:extLst>
          </p:cNvPr>
          <p:cNvPicPr>
            <a:picLocks noChangeAspect="1"/>
          </p:cNvPicPr>
          <p:nvPr/>
        </p:nvPicPr>
        <p:blipFill rotWithShape="1">
          <a:blip r:embed="rId4"/>
          <a:srcRect l="553" t="1934" b="2631"/>
          <a:stretch/>
        </p:blipFill>
        <p:spPr>
          <a:xfrm>
            <a:off x="524910" y="4257314"/>
            <a:ext cx="3786470" cy="2508705"/>
          </a:xfrm>
          <a:prstGeom prst="rect">
            <a:avLst/>
          </a:prstGeom>
        </p:spPr>
      </p:pic>
      <p:pic>
        <p:nvPicPr>
          <p:cNvPr id="22" name="Imagen 21">
            <a:extLst>
              <a:ext uri="{FF2B5EF4-FFF2-40B4-BE49-F238E27FC236}">
                <a16:creationId xmlns:a16="http://schemas.microsoft.com/office/drawing/2014/main" id="{0A6A895C-5978-4CAD-5EE6-E7F950B9936C}"/>
              </a:ext>
            </a:extLst>
          </p:cNvPr>
          <p:cNvPicPr>
            <a:picLocks noChangeAspect="1"/>
          </p:cNvPicPr>
          <p:nvPr/>
        </p:nvPicPr>
        <p:blipFill>
          <a:blip r:embed="rId5"/>
          <a:stretch>
            <a:fillRect/>
          </a:stretch>
        </p:blipFill>
        <p:spPr>
          <a:xfrm>
            <a:off x="4463966" y="1501215"/>
            <a:ext cx="3624120" cy="2531243"/>
          </a:xfrm>
          <a:prstGeom prst="rect">
            <a:avLst/>
          </a:prstGeom>
        </p:spPr>
      </p:pic>
      <p:pic>
        <p:nvPicPr>
          <p:cNvPr id="24" name="Imagen 23">
            <a:extLst>
              <a:ext uri="{FF2B5EF4-FFF2-40B4-BE49-F238E27FC236}">
                <a16:creationId xmlns:a16="http://schemas.microsoft.com/office/drawing/2014/main" id="{1327A587-B799-4BB6-A6D0-221C25B600DE}"/>
              </a:ext>
            </a:extLst>
          </p:cNvPr>
          <p:cNvPicPr>
            <a:picLocks noChangeAspect="1"/>
          </p:cNvPicPr>
          <p:nvPr/>
        </p:nvPicPr>
        <p:blipFill>
          <a:blip r:embed="rId6"/>
          <a:stretch>
            <a:fillRect/>
          </a:stretch>
        </p:blipFill>
        <p:spPr>
          <a:xfrm>
            <a:off x="4463966" y="4216927"/>
            <a:ext cx="3591917" cy="2502392"/>
          </a:xfrm>
          <a:prstGeom prst="rect">
            <a:avLst/>
          </a:prstGeom>
        </p:spPr>
      </p:pic>
      <p:pic>
        <p:nvPicPr>
          <p:cNvPr id="26" name="Imagen 25">
            <a:extLst>
              <a:ext uri="{FF2B5EF4-FFF2-40B4-BE49-F238E27FC236}">
                <a16:creationId xmlns:a16="http://schemas.microsoft.com/office/drawing/2014/main" id="{38B51CCE-4F26-86DE-4AC3-C8EB6CA241AE}"/>
              </a:ext>
            </a:extLst>
          </p:cNvPr>
          <p:cNvPicPr>
            <a:picLocks noChangeAspect="1"/>
          </p:cNvPicPr>
          <p:nvPr/>
        </p:nvPicPr>
        <p:blipFill>
          <a:blip r:embed="rId7"/>
          <a:stretch>
            <a:fillRect/>
          </a:stretch>
        </p:blipFill>
        <p:spPr>
          <a:xfrm>
            <a:off x="8317511" y="1490329"/>
            <a:ext cx="3722546" cy="2549292"/>
          </a:xfrm>
          <a:prstGeom prst="rect">
            <a:avLst/>
          </a:prstGeom>
        </p:spPr>
      </p:pic>
      <p:pic>
        <p:nvPicPr>
          <p:cNvPr id="28" name="Imagen 27">
            <a:extLst>
              <a:ext uri="{FF2B5EF4-FFF2-40B4-BE49-F238E27FC236}">
                <a16:creationId xmlns:a16="http://schemas.microsoft.com/office/drawing/2014/main" id="{B6B989B5-6F6E-8A34-C54E-BE62508C53E4}"/>
              </a:ext>
            </a:extLst>
          </p:cNvPr>
          <p:cNvPicPr>
            <a:picLocks noChangeAspect="1"/>
          </p:cNvPicPr>
          <p:nvPr/>
        </p:nvPicPr>
        <p:blipFill>
          <a:blip r:embed="rId8"/>
          <a:stretch>
            <a:fillRect/>
          </a:stretch>
        </p:blipFill>
        <p:spPr>
          <a:xfrm>
            <a:off x="8361055" y="4227890"/>
            <a:ext cx="3591917" cy="2494193"/>
          </a:xfrm>
          <a:prstGeom prst="rect">
            <a:avLst/>
          </a:prstGeom>
        </p:spPr>
      </p:pic>
    </p:spTree>
    <p:extLst>
      <p:ext uri="{BB962C8B-B14F-4D97-AF65-F5344CB8AC3E}">
        <p14:creationId xmlns:p14="http://schemas.microsoft.com/office/powerpoint/2010/main" val="2187947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una_coordenada ">
            <a:hlinkClick r:id="" action="ppaction://media"/>
            <a:extLst>
              <a:ext uri="{FF2B5EF4-FFF2-40B4-BE49-F238E27FC236}">
                <a16:creationId xmlns:a16="http://schemas.microsoft.com/office/drawing/2014/main" id="{59407B45-8DDE-BBF0-C2A3-8A7935150D67}"/>
              </a:ext>
            </a:extLst>
          </p:cNvPr>
          <p:cNvPicPr>
            <a:picLocks noChangeAspect="1"/>
          </p:cNvPicPr>
          <p:nvPr>
            <a:videoFile r:link="rId1"/>
            <p:extLst>
              <p:ext uri="{DAA4B4D4-6D71-4841-9C94-3DE7FCFB9230}">
                <p14:media xmlns:p14="http://schemas.microsoft.com/office/powerpoint/2010/main" r:embed="rId2">
                  <p14:trim end="2431.5416"/>
                </p14:media>
              </p:ext>
            </p:extLst>
          </p:nvPr>
        </p:nvPicPr>
        <p:blipFill rotWithShape="1">
          <a:blip r:embed="rId4"/>
          <a:srcRect t="14722" b="6111"/>
          <a:stretch>
            <a:fillRect/>
          </a:stretch>
        </p:blipFill>
        <p:spPr>
          <a:xfrm>
            <a:off x="831937" y="654353"/>
            <a:ext cx="10528125" cy="5050225"/>
          </a:xfrm>
          <a:prstGeom prst="rect">
            <a:avLst/>
          </a:prstGeom>
        </p:spPr>
      </p:pic>
    </p:spTree>
    <p:extLst>
      <p:ext uri="{BB962C8B-B14F-4D97-AF65-F5344CB8AC3E}">
        <p14:creationId xmlns:p14="http://schemas.microsoft.com/office/powerpoint/2010/main" val="314356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13BBCA-FC88-69C9-98F5-B6366046B9F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solidFill>
                  <a:srgbClr val="C830CC"/>
                </a:solidFill>
              </a:rPr>
              <a:t>3 coordenadas: Técnicas de control</a:t>
            </a:r>
          </a:p>
        </p:txBody>
      </p:sp>
      <p:pic>
        <p:nvPicPr>
          <p:cNvPr id="3" name="Imagen 2">
            <a:extLst>
              <a:ext uri="{FF2B5EF4-FFF2-40B4-BE49-F238E27FC236}">
                <a16:creationId xmlns:a16="http://schemas.microsoft.com/office/drawing/2014/main" id="{4A0C1440-1636-816A-03A3-2873FEEE51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53197" y="1081926"/>
            <a:ext cx="5698044" cy="4694148"/>
          </a:xfrm>
          <a:prstGeom prst="rect">
            <a:avLst/>
          </a:prstGeom>
        </p:spPr>
      </p:pic>
      <p:sp>
        <p:nvSpPr>
          <p:cNvPr id="4" name="Pergamino: vertical 3">
            <a:extLst>
              <a:ext uri="{FF2B5EF4-FFF2-40B4-BE49-F238E27FC236}">
                <a16:creationId xmlns:a16="http://schemas.microsoft.com/office/drawing/2014/main" id="{5976B74F-D35C-2172-12EC-38A0138BC55D}"/>
              </a:ext>
            </a:extLst>
          </p:cNvPr>
          <p:cNvSpPr/>
          <p:nvPr/>
        </p:nvSpPr>
        <p:spPr>
          <a:xfrm>
            <a:off x="838200" y="1690688"/>
            <a:ext cx="3646714" cy="3708626"/>
          </a:xfrm>
          <a:prstGeom prst="verticalScroll">
            <a:avLst/>
          </a:prstGeom>
          <a:solidFill>
            <a:srgbClr val="C83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a:t>PD</a:t>
            </a:r>
          </a:p>
          <a:p>
            <a:pPr algn="ctr"/>
            <a:r>
              <a:rPr lang="es-MX"/>
              <a:t>Kp: 8</a:t>
            </a:r>
          </a:p>
          <a:p>
            <a:pPr algn="ctr"/>
            <a:r>
              <a:rPr lang="es-MX"/>
              <a:t>Kd: 3</a:t>
            </a:r>
          </a:p>
          <a:p>
            <a:pPr algn="ctr"/>
            <a:r>
              <a:rPr lang="es-MX"/>
              <a:t>Ki: 0</a:t>
            </a:r>
            <a:endParaRPr lang="es-ES"/>
          </a:p>
        </p:txBody>
      </p:sp>
    </p:spTree>
    <p:extLst>
      <p:ext uri="{BB962C8B-B14F-4D97-AF65-F5344CB8AC3E}">
        <p14:creationId xmlns:p14="http://schemas.microsoft.com/office/powerpoint/2010/main" val="2079645318"/>
      </p:ext>
    </p:extLst>
  </p:cSld>
  <p:clrMapOvr>
    <a:masterClrMapping/>
  </p:clrMapOvr>
</p:sld>
</file>

<file path=ppt/theme/theme1.xml><?xml version="1.0" encoding="utf-8"?>
<a:theme xmlns:a="http://schemas.openxmlformats.org/drawingml/2006/main" name="2_Retrospección">
  <a:themeElements>
    <a:clrScheme name="Retrospección">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3_Retrospección">
  <a:themeElements>
    <a:clrScheme name="Retrospección">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4_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Retrospección">
  <a:themeElements>
    <a:clrScheme name="Retrospección">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B9F25"/>
      </a:hlink>
      <a:folHlink>
        <a:srgbClr val="B26B02"/>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CA72677B-2F8C-4192-8EBE-D360BE3B20F6}"/>
    </a:ext>
  </a:extLst>
</a:theme>
</file>

<file path=ppt/theme/theme6.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ioleta rojo">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Violeta rojo">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themeOverride>
</file>

<file path=ppt/theme/themeOverride3.xml><?xml version="1.0" encoding="utf-8"?>
<a:themeOverride xmlns:a="http://schemas.openxmlformats.org/drawingml/2006/main">
  <a:clrScheme name="Violeta rojo">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532e61f-a10f-45c8-96d4-281c296b4b68">
      <Terms xmlns="http://schemas.microsoft.com/office/infopath/2007/PartnerControls"/>
    </lcf76f155ced4ddcb4097134ff3c332f>
    <TaxCatchAll xmlns="58e90db3-6393-46bc-b079-688ab1263bb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56571E074480BA4095C9E19F9435D3FF" ma:contentTypeVersion="13" ma:contentTypeDescription="Crear nuevo documento." ma:contentTypeScope="" ma:versionID="f39b0093dbe9fd9bfbf28d6336001e0c">
  <xsd:schema xmlns:xsd="http://www.w3.org/2001/XMLSchema" xmlns:xs="http://www.w3.org/2001/XMLSchema" xmlns:p="http://schemas.microsoft.com/office/2006/metadata/properties" xmlns:ns2="2532e61f-a10f-45c8-96d4-281c296b4b68" xmlns:ns3="58e90db3-6393-46bc-b079-688ab1263bb9" targetNamespace="http://schemas.microsoft.com/office/2006/metadata/properties" ma:root="true" ma:fieldsID="e4c7b2c12e366e695e4045546618fd78" ns2:_="" ns3:_="">
    <xsd:import namespace="2532e61f-a10f-45c8-96d4-281c296b4b68"/>
    <xsd:import namespace="58e90db3-6393-46bc-b079-688ab1263bb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32e61f-a10f-45c8-96d4-281c296b4b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Etiquetas de imagen" ma:readOnly="false" ma:fieldId="{5cf76f15-5ced-4ddc-b409-7134ff3c332f}" ma:taxonomyMulti="true" ma:sspId="13b0b881-3bf5-4493-8d21-dd6cf614d6f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8e90db3-6393-46bc-b079-688ab1263bb9"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ae66fab9-d4c9-4dd1-8b5e-49a2fb41bfbd}" ma:internalName="TaxCatchAll" ma:showField="CatchAllData" ma:web="58e90db3-6393-46bc-b079-688ab1263bb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3F9C9B-C426-4789-9279-1765628F12FF}">
  <ds:schemaRefs>
    <ds:schemaRef ds:uri="http://schemas.microsoft.com/sharepoint/v3/contenttype/forms"/>
  </ds:schemaRefs>
</ds:datastoreItem>
</file>

<file path=customXml/itemProps2.xml><?xml version="1.0" encoding="utf-8"?>
<ds:datastoreItem xmlns:ds="http://schemas.openxmlformats.org/officeDocument/2006/customXml" ds:itemID="{3CB05BA0-D01E-4F3B-B035-228DE23BCE78}">
  <ds:schemaRefs>
    <ds:schemaRef ds:uri="2532e61f-a10f-45c8-96d4-281c296b4b6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DB3A504-1FA3-42DD-A448-48D82B244020}"/>
</file>

<file path=docProps/app.xml><?xml version="1.0" encoding="utf-8"?>
<Properties xmlns="http://schemas.openxmlformats.org/officeDocument/2006/extended-properties" xmlns:vt="http://schemas.openxmlformats.org/officeDocument/2006/docPropsVTypes">
  <Template>Retrospect</Template>
  <Application>Microsoft Office PowerPoint</Application>
  <PresentationFormat>Widescreen</PresentationFormat>
  <Slides>23</Slides>
  <Notes>12</Notes>
  <HiddenSlides>0</HiddenSlides>
  <ScaleCrop>false</ScaleCrop>
  <HeadingPairs>
    <vt:vector size="4" baseType="variant">
      <vt:variant>
        <vt:lpstr>Theme</vt:lpstr>
      </vt:variant>
      <vt:variant>
        <vt:i4>6</vt:i4>
      </vt:variant>
      <vt:variant>
        <vt:lpstr>Slide Titles</vt:lpstr>
      </vt:variant>
      <vt:variant>
        <vt:i4>23</vt:i4>
      </vt:variant>
    </vt:vector>
  </HeadingPairs>
  <TitlesOfParts>
    <vt:vector size="29" baseType="lpstr">
      <vt:lpstr>2_Retrospección</vt:lpstr>
      <vt:lpstr>3_Retrospección</vt:lpstr>
      <vt:lpstr>4_Retrospección</vt:lpstr>
      <vt:lpstr>Tema de Office</vt:lpstr>
      <vt:lpstr>7_Retrospección</vt:lpstr>
      <vt:lpstr>Retrospección</vt:lpstr>
      <vt:lpstr>PowerPoint Presentation</vt:lpstr>
      <vt:lpstr>DISEÑO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GRACIAS</vt:lpstr>
      <vt:lpstr>Referencias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2do Parcial </dc:title>
  <dc:creator>Jesús Vargas</dc:creator>
  <cp:revision>1</cp:revision>
  <dcterms:created xsi:type="dcterms:W3CDTF">2022-05-04T23:21:42Z</dcterms:created>
  <dcterms:modified xsi:type="dcterms:W3CDTF">2022-05-11T23:14:56Z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0x01010056571E074480BA4095C9E19F9435D3FF</vt:lpwstr>
  </property>
</Properties>
</file>